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230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80" name="Rectangle 2">
            <a:extLst>
              <a:ext uri="{FF2B5EF4-FFF2-40B4-BE49-F238E27FC236}">
                <a16:creationId xmlns:a16="http://schemas.microsoft.com/office/drawing/2014/main" id="{952FE225-9B86-4EBC-AF07-9D55489B6AC7}"/>
              </a:ext>
            </a:extLst>
          </p:cNvPr>
          <p:cNvSpPr/>
          <p:nvPr/>
        </p:nvSpPr>
        <p:spPr>
          <a:xfrm>
            <a:off x="0" y="4378569"/>
            <a:ext cx="12192000" cy="2221191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grpSp>
        <p:nvGrpSpPr>
          <p:cNvPr id="81" name="Group 80">
            <a:extLst>
              <a:ext uri="{FF2B5EF4-FFF2-40B4-BE49-F238E27FC236}">
                <a16:creationId xmlns:a16="http://schemas.microsoft.com/office/drawing/2014/main" id="{EAF2C644-3DD9-4A67-AFE8-0C2DBBF4DE0A}"/>
              </a:ext>
            </a:extLst>
          </p:cNvPr>
          <p:cNvGrpSpPr/>
          <p:nvPr/>
        </p:nvGrpSpPr>
        <p:grpSpPr>
          <a:xfrm>
            <a:off x="3135171" y="4566271"/>
            <a:ext cx="1617740" cy="1836305"/>
            <a:chOff x="-475010" y="1114177"/>
            <a:chExt cx="3859356" cy="1836305"/>
          </a:xfrm>
        </p:grpSpPr>
        <p:sp>
          <p:nvSpPr>
            <p:cNvPr id="82" name="TextBox 81">
              <a:extLst>
                <a:ext uri="{FF2B5EF4-FFF2-40B4-BE49-F238E27FC236}">
                  <a16:creationId xmlns:a16="http://schemas.microsoft.com/office/drawing/2014/main" id="{D2C4A519-AD3F-4F4F-AEA9-714FE46A991F}"/>
                </a:ext>
              </a:extLst>
            </p:cNvPr>
            <p:cNvSpPr txBox="1"/>
            <p:nvPr/>
          </p:nvSpPr>
          <p:spPr>
            <a:xfrm>
              <a:off x="-475010" y="1114177"/>
              <a:ext cx="3859356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accent2"/>
                  </a:solidFill>
                  <a:cs typeface="Arial" pitchFamily="34" charset="0"/>
                </a:rPr>
                <a:t>Text  Here</a:t>
              </a:r>
              <a:endParaRPr lang="ko-KR" altLang="en-US" sz="1400" b="1" dirty="0">
                <a:solidFill>
                  <a:schemeClr val="accent2"/>
                </a:solidFill>
                <a:cs typeface="Arial" pitchFamily="34" charset="0"/>
              </a:endParaRPr>
            </a:p>
          </p:txBody>
        </p:sp>
        <p:sp>
          <p:nvSpPr>
            <p:cNvPr id="83" name="TextBox 82">
              <a:extLst>
                <a:ext uri="{FF2B5EF4-FFF2-40B4-BE49-F238E27FC236}">
                  <a16:creationId xmlns:a16="http://schemas.microsoft.com/office/drawing/2014/main" id="{D857EE1A-44DF-4D6D-AB71-DFF029366363}"/>
                </a:ext>
              </a:extLst>
            </p:cNvPr>
            <p:cNvSpPr txBox="1"/>
            <p:nvPr/>
          </p:nvSpPr>
          <p:spPr>
            <a:xfrm>
              <a:off x="-460973" y="1380822"/>
              <a:ext cx="3845319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You can simply impress your audience and add a unique zing and appeal to your Presentations . Easy to change colors, photos and Text.   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sp>
        <p:nvSpPr>
          <p:cNvPr id="84" name="Regular Pentagon 3">
            <a:extLst>
              <a:ext uri="{FF2B5EF4-FFF2-40B4-BE49-F238E27FC236}">
                <a16:creationId xmlns:a16="http://schemas.microsoft.com/office/drawing/2014/main" id="{086C696F-EA1C-4530-B9F3-4998C267735B}"/>
              </a:ext>
            </a:extLst>
          </p:cNvPr>
          <p:cNvSpPr/>
          <p:nvPr/>
        </p:nvSpPr>
        <p:spPr>
          <a:xfrm>
            <a:off x="5255632" y="1763756"/>
            <a:ext cx="1693255" cy="1612623"/>
          </a:xfrm>
          <a:prstGeom prst="pentagon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  <p:grpSp>
        <p:nvGrpSpPr>
          <p:cNvPr id="85" name="Group 84">
            <a:extLst>
              <a:ext uri="{FF2B5EF4-FFF2-40B4-BE49-F238E27FC236}">
                <a16:creationId xmlns:a16="http://schemas.microsoft.com/office/drawing/2014/main" id="{6FD7C70D-B5A4-4BBD-A4BE-F1B5D07FAD11}"/>
              </a:ext>
            </a:extLst>
          </p:cNvPr>
          <p:cNvGrpSpPr/>
          <p:nvPr/>
        </p:nvGrpSpPr>
        <p:grpSpPr>
          <a:xfrm>
            <a:off x="1003259" y="4566271"/>
            <a:ext cx="1617740" cy="1836305"/>
            <a:chOff x="-475010" y="1114177"/>
            <a:chExt cx="3859356" cy="1836305"/>
          </a:xfrm>
        </p:grpSpPr>
        <p:sp>
          <p:nvSpPr>
            <p:cNvPr id="86" name="TextBox 85">
              <a:extLst>
                <a:ext uri="{FF2B5EF4-FFF2-40B4-BE49-F238E27FC236}">
                  <a16:creationId xmlns:a16="http://schemas.microsoft.com/office/drawing/2014/main" id="{D81D0BF2-07A6-4282-AD98-046411FA2157}"/>
                </a:ext>
              </a:extLst>
            </p:cNvPr>
            <p:cNvSpPr txBox="1"/>
            <p:nvPr/>
          </p:nvSpPr>
          <p:spPr>
            <a:xfrm>
              <a:off x="-475010" y="1114177"/>
              <a:ext cx="3859356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accent5"/>
                  </a:solidFill>
                  <a:cs typeface="Arial" pitchFamily="34" charset="0"/>
                </a:rPr>
                <a:t>Text  Here</a:t>
              </a:r>
              <a:endParaRPr lang="ko-KR" altLang="en-US" sz="1400" b="1" dirty="0">
                <a:solidFill>
                  <a:schemeClr val="accent5"/>
                </a:solidFill>
                <a:cs typeface="Arial" pitchFamily="34" charset="0"/>
              </a:endParaRPr>
            </a:p>
          </p:txBody>
        </p:sp>
        <p:sp>
          <p:nvSpPr>
            <p:cNvPr id="87" name="TextBox 86">
              <a:extLst>
                <a:ext uri="{FF2B5EF4-FFF2-40B4-BE49-F238E27FC236}">
                  <a16:creationId xmlns:a16="http://schemas.microsoft.com/office/drawing/2014/main" id="{DD74D0F2-E0E3-4110-9342-4DF7F9ABC4D2}"/>
                </a:ext>
              </a:extLst>
            </p:cNvPr>
            <p:cNvSpPr txBox="1"/>
            <p:nvPr/>
          </p:nvSpPr>
          <p:spPr>
            <a:xfrm>
              <a:off x="-460973" y="1380822"/>
              <a:ext cx="3845319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You can simply impress your audience and add a unique zing and appeal to your Presentations . Easy to change colors, photos and Text.   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88" name="Group 87">
            <a:extLst>
              <a:ext uri="{FF2B5EF4-FFF2-40B4-BE49-F238E27FC236}">
                <a16:creationId xmlns:a16="http://schemas.microsoft.com/office/drawing/2014/main" id="{F9FFA31E-7EFB-4A78-B656-E6B980B61A95}"/>
              </a:ext>
            </a:extLst>
          </p:cNvPr>
          <p:cNvGrpSpPr/>
          <p:nvPr/>
        </p:nvGrpSpPr>
        <p:grpSpPr>
          <a:xfrm>
            <a:off x="5267082" y="4566271"/>
            <a:ext cx="1617740" cy="1836305"/>
            <a:chOff x="-475010" y="1114177"/>
            <a:chExt cx="3859356" cy="1836305"/>
          </a:xfrm>
        </p:grpSpPr>
        <p:sp>
          <p:nvSpPr>
            <p:cNvPr id="89" name="TextBox 88">
              <a:extLst>
                <a:ext uri="{FF2B5EF4-FFF2-40B4-BE49-F238E27FC236}">
                  <a16:creationId xmlns:a16="http://schemas.microsoft.com/office/drawing/2014/main" id="{DDB998FF-A26F-495D-8A6E-BF2E79D4E35A}"/>
                </a:ext>
              </a:extLst>
            </p:cNvPr>
            <p:cNvSpPr txBox="1"/>
            <p:nvPr/>
          </p:nvSpPr>
          <p:spPr>
            <a:xfrm>
              <a:off x="-475010" y="1114177"/>
              <a:ext cx="3859356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accent1"/>
                  </a:solidFill>
                  <a:cs typeface="Arial" pitchFamily="34" charset="0"/>
                </a:rPr>
                <a:t>Text  Here</a:t>
              </a:r>
              <a:endParaRPr lang="ko-KR" altLang="en-US" sz="1400" b="1" dirty="0">
                <a:solidFill>
                  <a:schemeClr val="accent1"/>
                </a:solidFill>
                <a:cs typeface="Arial" pitchFamily="34" charset="0"/>
              </a:endParaRPr>
            </a:p>
          </p:txBody>
        </p:sp>
        <p:sp>
          <p:nvSpPr>
            <p:cNvPr id="90" name="TextBox 89">
              <a:extLst>
                <a:ext uri="{FF2B5EF4-FFF2-40B4-BE49-F238E27FC236}">
                  <a16:creationId xmlns:a16="http://schemas.microsoft.com/office/drawing/2014/main" id="{A446E5E2-909E-4325-8E51-74925B41E98B}"/>
                </a:ext>
              </a:extLst>
            </p:cNvPr>
            <p:cNvSpPr txBox="1"/>
            <p:nvPr/>
          </p:nvSpPr>
          <p:spPr>
            <a:xfrm>
              <a:off x="-460973" y="1380822"/>
              <a:ext cx="3845319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You can simply impress your audience and add a unique zing and appeal to your Presentations . Easy to change colors, photos and Text.   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91" name="Group 90">
            <a:extLst>
              <a:ext uri="{FF2B5EF4-FFF2-40B4-BE49-F238E27FC236}">
                <a16:creationId xmlns:a16="http://schemas.microsoft.com/office/drawing/2014/main" id="{F7D20A4C-4CBC-4C4B-BCB2-F0E0BCE1A8A4}"/>
              </a:ext>
            </a:extLst>
          </p:cNvPr>
          <p:cNvGrpSpPr/>
          <p:nvPr/>
        </p:nvGrpSpPr>
        <p:grpSpPr>
          <a:xfrm>
            <a:off x="7398994" y="4554721"/>
            <a:ext cx="1617740" cy="1836305"/>
            <a:chOff x="-475010" y="1114177"/>
            <a:chExt cx="3859356" cy="1836305"/>
          </a:xfrm>
        </p:grpSpPr>
        <p:sp>
          <p:nvSpPr>
            <p:cNvPr id="92" name="TextBox 91">
              <a:extLst>
                <a:ext uri="{FF2B5EF4-FFF2-40B4-BE49-F238E27FC236}">
                  <a16:creationId xmlns:a16="http://schemas.microsoft.com/office/drawing/2014/main" id="{88A91FA4-A908-4F65-AFC3-71844ACE26A0}"/>
                </a:ext>
              </a:extLst>
            </p:cNvPr>
            <p:cNvSpPr txBox="1"/>
            <p:nvPr/>
          </p:nvSpPr>
          <p:spPr>
            <a:xfrm>
              <a:off x="-475010" y="1114177"/>
              <a:ext cx="3859356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accent6"/>
                  </a:solidFill>
                  <a:cs typeface="Arial" pitchFamily="34" charset="0"/>
                </a:rPr>
                <a:t>Text  Here</a:t>
              </a:r>
              <a:endParaRPr lang="ko-KR" altLang="en-US" sz="1400" b="1" dirty="0">
                <a:solidFill>
                  <a:schemeClr val="accent6"/>
                </a:solidFill>
                <a:cs typeface="Arial" pitchFamily="34" charset="0"/>
              </a:endParaRPr>
            </a:p>
          </p:txBody>
        </p:sp>
        <p:sp>
          <p:nvSpPr>
            <p:cNvPr id="93" name="TextBox 92">
              <a:extLst>
                <a:ext uri="{FF2B5EF4-FFF2-40B4-BE49-F238E27FC236}">
                  <a16:creationId xmlns:a16="http://schemas.microsoft.com/office/drawing/2014/main" id="{CA4E5E6D-BCF0-4C25-8289-1C73BBF6FBCF}"/>
                </a:ext>
              </a:extLst>
            </p:cNvPr>
            <p:cNvSpPr txBox="1"/>
            <p:nvPr/>
          </p:nvSpPr>
          <p:spPr>
            <a:xfrm>
              <a:off x="-460973" y="1380822"/>
              <a:ext cx="3845319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You can simply impress your audience and add a unique zing and appeal to your Presentations . Easy to change colors, photos and Text.   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94" name="Group 93">
            <a:extLst>
              <a:ext uri="{FF2B5EF4-FFF2-40B4-BE49-F238E27FC236}">
                <a16:creationId xmlns:a16="http://schemas.microsoft.com/office/drawing/2014/main" id="{4ADF5C7C-446B-42A0-B2E4-C12DD995E16D}"/>
              </a:ext>
            </a:extLst>
          </p:cNvPr>
          <p:cNvGrpSpPr/>
          <p:nvPr/>
        </p:nvGrpSpPr>
        <p:grpSpPr>
          <a:xfrm>
            <a:off x="9530905" y="4566271"/>
            <a:ext cx="1617740" cy="1836305"/>
            <a:chOff x="-475010" y="1114177"/>
            <a:chExt cx="3859356" cy="1836305"/>
          </a:xfrm>
        </p:grpSpPr>
        <p:sp>
          <p:nvSpPr>
            <p:cNvPr id="95" name="TextBox 94">
              <a:extLst>
                <a:ext uri="{FF2B5EF4-FFF2-40B4-BE49-F238E27FC236}">
                  <a16:creationId xmlns:a16="http://schemas.microsoft.com/office/drawing/2014/main" id="{6EE6E579-2DE7-4D51-B235-12F50CB77CAC}"/>
                </a:ext>
              </a:extLst>
            </p:cNvPr>
            <p:cNvSpPr txBox="1"/>
            <p:nvPr/>
          </p:nvSpPr>
          <p:spPr>
            <a:xfrm>
              <a:off x="-475010" y="1114177"/>
              <a:ext cx="3859356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accent3"/>
                  </a:solidFill>
                  <a:cs typeface="Arial" pitchFamily="34" charset="0"/>
                </a:rPr>
                <a:t>Text  Here</a:t>
              </a:r>
              <a:endParaRPr lang="ko-KR" altLang="en-US" sz="1400" b="1" dirty="0">
                <a:solidFill>
                  <a:schemeClr val="accent3"/>
                </a:solidFill>
                <a:cs typeface="Arial" pitchFamily="34" charset="0"/>
              </a:endParaRPr>
            </a:p>
          </p:txBody>
        </p:sp>
        <p:sp>
          <p:nvSpPr>
            <p:cNvPr id="96" name="TextBox 95">
              <a:extLst>
                <a:ext uri="{FF2B5EF4-FFF2-40B4-BE49-F238E27FC236}">
                  <a16:creationId xmlns:a16="http://schemas.microsoft.com/office/drawing/2014/main" id="{B2C0EB34-A0A9-46F1-B0C6-D606A44DA9F2}"/>
                </a:ext>
              </a:extLst>
            </p:cNvPr>
            <p:cNvSpPr txBox="1"/>
            <p:nvPr/>
          </p:nvSpPr>
          <p:spPr>
            <a:xfrm>
              <a:off x="-460973" y="1380822"/>
              <a:ext cx="3845319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You can simply impress your audience and add a unique zing and appeal to your Presentations . Easy to change colors, photos and Text.   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sp>
        <p:nvSpPr>
          <p:cNvPr id="97" name="Regular Pentagon 33">
            <a:extLst>
              <a:ext uri="{FF2B5EF4-FFF2-40B4-BE49-F238E27FC236}">
                <a16:creationId xmlns:a16="http://schemas.microsoft.com/office/drawing/2014/main" id="{EE44FC09-ADBD-4E0C-BFA2-B28D3E5B41C0}"/>
              </a:ext>
            </a:extLst>
          </p:cNvPr>
          <p:cNvSpPr/>
          <p:nvPr/>
        </p:nvSpPr>
        <p:spPr>
          <a:xfrm>
            <a:off x="7773534" y="3197018"/>
            <a:ext cx="868662" cy="827297"/>
          </a:xfrm>
          <a:prstGeom prst="pentagon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  <p:sp>
        <p:nvSpPr>
          <p:cNvPr id="98" name="Regular Pentagon 34">
            <a:extLst>
              <a:ext uri="{FF2B5EF4-FFF2-40B4-BE49-F238E27FC236}">
                <a16:creationId xmlns:a16="http://schemas.microsoft.com/office/drawing/2014/main" id="{C2EBB812-35DC-49B3-899C-9BF494D9EC32}"/>
              </a:ext>
            </a:extLst>
          </p:cNvPr>
          <p:cNvSpPr/>
          <p:nvPr/>
        </p:nvSpPr>
        <p:spPr>
          <a:xfrm>
            <a:off x="9696003" y="2192408"/>
            <a:ext cx="1234795" cy="1175995"/>
          </a:xfrm>
          <a:prstGeom prst="pentagon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  <p:sp>
        <p:nvSpPr>
          <p:cNvPr id="99" name="Regular Pentagon 35">
            <a:extLst>
              <a:ext uri="{FF2B5EF4-FFF2-40B4-BE49-F238E27FC236}">
                <a16:creationId xmlns:a16="http://schemas.microsoft.com/office/drawing/2014/main" id="{6D7ED169-D686-4FFE-9CE6-B1B83EBF1F39}"/>
              </a:ext>
            </a:extLst>
          </p:cNvPr>
          <p:cNvSpPr/>
          <p:nvPr/>
        </p:nvSpPr>
        <p:spPr>
          <a:xfrm>
            <a:off x="3326645" y="2506496"/>
            <a:ext cx="1234795" cy="1175995"/>
          </a:xfrm>
          <a:prstGeom prst="pentagon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  <p:sp>
        <p:nvSpPr>
          <p:cNvPr id="100" name="Regular Pentagon 36">
            <a:extLst>
              <a:ext uri="{FF2B5EF4-FFF2-40B4-BE49-F238E27FC236}">
                <a16:creationId xmlns:a16="http://schemas.microsoft.com/office/drawing/2014/main" id="{DC476548-227E-457F-8529-B01DBFC20497}"/>
              </a:ext>
            </a:extLst>
          </p:cNvPr>
          <p:cNvSpPr/>
          <p:nvPr/>
        </p:nvSpPr>
        <p:spPr>
          <a:xfrm>
            <a:off x="1373100" y="2979733"/>
            <a:ext cx="878061" cy="836248"/>
          </a:xfrm>
          <a:prstGeom prst="pentagon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  <p:cxnSp>
        <p:nvCxnSpPr>
          <p:cNvPr id="101" name="Straight Arrow Connector 100">
            <a:extLst>
              <a:ext uri="{FF2B5EF4-FFF2-40B4-BE49-F238E27FC236}">
                <a16:creationId xmlns:a16="http://schemas.microsoft.com/office/drawing/2014/main" id="{6303F4C1-5501-4541-81B7-576B75AE286A}"/>
              </a:ext>
            </a:extLst>
          </p:cNvPr>
          <p:cNvCxnSpPr>
            <a:cxnSpLocks/>
            <a:stCxn id="99" idx="3"/>
          </p:cNvCxnSpPr>
          <p:nvPr/>
        </p:nvCxnSpPr>
        <p:spPr>
          <a:xfrm>
            <a:off x="3944042" y="3682491"/>
            <a:ext cx="0" cy="695001"/>
          </a:xfrm>
          <a:prstGeom prst="straightConnector1">
            <a:avLst/>
          </a:prstGeom>
          <a:ln w="31750">
            <a:solidFill>
              <a:schemeClr val="accent2"/>
            </a:solidFill>
            <a:tailEnd type="oval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" name="Straight Arrow Connector 101">
            <a:extLst>
              <a:ext uri="{FF2B5EF4-FFF2-40B4-BE49-F238E27FC236}">
                <a16:creationId xmlns:a16="http://schemas.microsoft.com/office/drawing/2014/main" id="{723CBA01-83F9-40D7-BC27-07E11CBA7D0A}"/>
              </a:ext>
            </a:extLst>
          </p:cNvPr>
          <p:cNvCxnSpPr>
            <a:cxnSpLocks/>
          </p:cNvCxnSpPr>
          <p:nvPr/>
        </p:nvCxnSpPr>
        <p:spPr>
          <a:xfrm>
            <a:off x="1810926" y="3815981"/>
            <a:ext cx="2409" cy="549124"/>
          </a:xfrm>
          <a:prstGeom prst="straightConnector1">
            <a:avLst/>
          </a:prstGeom>
          <a:ln w="31750">
            <a:solidFill>
              <a:schemeClr val="accent5"/>
            </a:solidFill>
            <a:tailEnd type="oval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" name="Straight Arrow Connector 102">
            <a:extLst>
              <a:ext uri="{FF2B5EF4-FFF2-40B4-BE49-F238E27FC236}">
                <a16:creationId xmlns:a16="http://schemas.microsoft.com/office/drawing/2014/main" id="{2AB80C44-1D9B-4381-9EF3-4D5C5A75035F}"/>
              </a:ext>
            </a:extLst>
          </p:cNvPr>
          <p:cNvCxnSpPr>
            <a:cxnSpLocks/>
            <a:stCxn id="97" idx="3"/>
          </p:cNvCxnSpPr>
          <p:nvPr/>
        </p:nvCxnSpPr>
        <p:spPr>
          <a:xfrm>
            <a:off x="8207864" y="4024314"/>
            <a:ext cx="0" cy="363048"/>
          </a:xfrm>
          <a:prstGeom prst="straightConnector1">
            <a:avLst/>
          </a:prstGeom>
          <a:ln w="31750">
            <a:solidFill>
              <a:schemeClr val="accent6"/>
            </a:solidFill>
            <a:tailEnd type="oval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" name="Straight Arrow Connector 103">
            <a:extLst>
              <a:ext uri="{FF2B5EF4-FFF2-40B4-BE49-F238E27FC236}">
                <a16:creationId xmlns:a16="http://schemas.microsoft.com/office/drawing/2014/main" id="{03D99913-8C2E-4E62-B153-8B911033BDB0}"/>
              </a:ext>
            </a:extLst>
          </p:cNvPr>
          <p:cNvCxnSpPr>
            <a:cxnSpLocks/>
          </p:cNvCxnSpPr>
          <p:nvPr/>
        </p:nvCxnSpPr>
        <p:spPr>
          <a:xfrm>
            <a:off x="10313400" y="3368402"/>
            <a:ext cx="8770" cy="1018960"/>
          </a:xfrm>
          <a:prstGeom prst="straightConnector1">
            <a:avLst/>
          </a:prstGeom>
          <a:ln w="31750">
            <a:solidFill>
              <a:schemeClr val="accent3"/>
            </a:solidFill>
            <a:tailEnd type="oval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" name="Straight Arrow Connector 104">
            <a:extLst>
              <a:ext uri="{FF2B5EF4-FFF2-40B4-BE49-F238E27FC236}">
                <a16:creationId xmlns:a16="http://schemas.microsoft.com/office/drawing/2014/main" id="{5623B3F8-A734-4B87-9950-13ADB805F6C4}"/>
              </a:ext>
            </a:extLst>
          </p:cNvPr>
          <p:cNvCxnSpPr>
            <a:cxnSpLocks/>
          </p:cNvCxnSpPr>
          <p:nvPr/>
        </p:nvCxnSpPr>
        <p:spPr>
          <a:xfrm flipH="1">
            <a:off x="6099130" y="3376378"/>
            <a:ext cx="6259" cy="1002190"/>
          </a:xfrm>
          <a:prstGeom prst="straightConnector1">
            <a:avLst/>
          </a:prstGeom>
          <a:ln w="31750">
            <a:solidFill>
              <a:schemeClr val="accent1"/>
            </a:solidFill>
            <a:tailEnd type="oval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6" name="Parallelogram 30">
            <a:extLst>
              <a:ext uri="{FF2B5EF4-FFF2-40B4-BE49-F238E27FC236}">
                <a16:creationId xmlns:a16="http://schemas.microsoft.com/office/drawing/2014/main" id="{8185A313-0B78-4166-ACB3-22F51C75775C}"/>
              </a:ext>
            </a:extLst>
          </p:cNvPr>
          <p:cNvSpPr/>
          <p:nvPr/>
        </p:nvSpPr>
        <p:spPr>
          <a:xfrm flipH="1">
            <a:off x="10146327" y="2672647"/>
            <a:ext cx="351685" cy="352555"/>
          </a:xfrm>
          <a:custGeom>
            <a:avLst/>
            <a:gdLst/>
            <a:ahLst/>
            <a:cxnLst/>
            <a:rect l="l" t="t" r="r" b="b"/>
            <a:pathLst>
              <a:path w="3240000" h="3248012">
                <a:moveTo>
                  <a:pt x="712553" y="858820"/>
                </a:moveTo>
                <a:cubicBezTo>
                  <a:pt x="727950" y="858820"/>
                  <a:pt x="743348" y="864694"/>
                  <a:pt x="755096" y="876443"/>
                </a:cubicBezTo>
                <a:lnTo>
                  <a:pt x="1193671" y="1315016"/>
                </a:lnTo>
                <a:lnTo>
                  <a:pt x="1509169" y="999517"/>
                </a:lnTo>
                <a:cubicBezTo>
                  <a:pt x="1509517" y="999169"/>
                  <a:pt x="1509868" y="998827"/>
                  <a:pt x="1510414" y="998691"/>
                </a:cubicBezTo>
                <a:lnTo>
                  <a:pt x="1518932" y="988592"/>
                </a:lnTo>
                <a:cubicBezTo>
                  <a:pt x="1531945" y="978263"/>
                  <a:pt x="1547912" y="974188"/>
                  <a:pt x="1563209" y="975946"/>
                </a:cubicBezTo>
                <a:cubicBezTo>
                  <a:pt x="1578505" y="977705"/>
                  <a:pt x="1593131" y="985299"/>
                  <a:pt x="1603459" y="998313"/>
                </a:cubicBezTo>
                <a:lnTo>
                  <a:pt x="1892346" y="1362277"/>
                </a:lnTo>
                <a:lnTo>
                  <a:pt x="2149759" y="1177067"/>
                </a:lnTo>
                <a:lnTo>
                  <a:pt x="2151621" y="1174867"/>
                </a:lnTo>
                <a:cubicBezTo>
                  <a:pt x="2159033" y="1169006"/>
                  <a:pt x="2167397" y="1165168"/>
                  <a:pt x="2176160" y="1163802"/>
                </a:cubicBezTo>
                <a:cubicBezTo>
                  <a:pt x="2177188" y="1163485"/>
                  <a:pt x="2178237" y="1163269"/>
                  <a:pt x="2179375" y="1163558"/>
                </a:cubicBezTo>
                <a:cubicBezTo>
                  <a:pt x="2184768" y="1161771"/>
                  <a:pt x="2190389" y="1161654"/>
                  <a:pt x="2195921" y="1162300"/>
                </a:cubicBezTo>
                <a:cubicBezTo>
                  <a:pt x="2196662" y="1162386"/>
                  <a:pt x="2197402" y="1162487"/>
                  <a:pt x="2198081" y="1162987"/>
                </a:cubicBezTo>
                <a:cubicBezTo>
                  <a:pt x="2202197" y="1163290"/>
                  <a:pt x="2206218" y="1164270"/>
                  <a:pt x="2209739" y="1166702"/>
                </a:cubicBezTo>
                <a:cubicBezTo>
                  <a:pt x="2213116" y="1166857"/>
                  <a:pt x="2216051" y="1168231"/>
                  <a:pt x="2218766" y="1170038"/>
                </a:cubicBezTo>
                <a:cubicBezTo>
                  <a:pt x="2225342" y="1173160"/>
                  <a:pt x="2231151" y="1177875"/>
                  <a:pt x="2235489" y="1184194"/>
                </a:cubicBezTo>
                <a:lnTo>
                  <a:pt x="2236132" y="1184737"/>
                </a:lnTo>
                <a:lnTo>
                  <a:pt x="2236287" y="1184934"/>
                </a:lnTo>
                <a:lnTo>
                  <a:pt x="2238712" y="1187183"/>
                </a:lnTo>
                <a:cubicBezTo>
                  <a:pt x="2239115" y="1187744"/>
                  <a:pt x="2239507" y="1188310"/>
                  <a:pt x="2239574" y="1189090"/>
                </a:cubicBezTo>
                <a:lnTo>
                  <a:pt x="2540580" y="1569705"/>
                </a:lnTo>
                <a:cubicBezTo>
                  <a:pt x="2561191" y="1595768"/>
                  <a:pt x="2556772" y="1633604"/>
                  <a:pt x="2530710" y="1654215"/>
                </a:cubicBezTo>
                <a:cubicBezTo>
                  <a:pt x="2504647" y="1674827"/>
                  <a:pt x="2466811" y="1670408"/>
                  <a:pt x="2446199" y="1644345"/>
                </a:cubicBezTo>
                <a:lnTo>
                  <a:pt x="2177884" y="1305067"/>
                </a:lnTo>
                <a:lnTo>
                  <a:pt x="1934804" y="1479967"/>
                </a:lnTo>
                <a:cubicBezTo>
                  <a:pt x="1927367" y="1485317"/>
                  <a:pt x="1919123" y="1488726"/>
                  <a:pt x="1910598" y="1489881"/>
                </a:cubicBezTo>
                <a:cubicBezTo>
                  <a:pt x="1885257" y="1507791"/>
                  <a:pt x="1850121" y="1502627"/>
                  <a:pt x="1830495" y="1477903"/>
                </a:cubicBezTo>
                <a:lnTo>
                  <a:pt x="1551924" y="1126933"/>
                </a:lnTo>
                <a:lnTo>
                  <a:pt x="1239041" y="1439816"/>
                </a:lnTo>
                <a:cubicBezTo>
                  <a:pt x="1226569" y="1452288"/>
                  <a:pt x="1209983" y="1458139"/>
                  <a:pt x="1193674" y="1456888"/>
                </a:cubicBezTo>
                <a:cubicBezTo>
                  <a:pt x="1177363" y="1458142"/>
                  <a:pt x="1160774" y="1452290"/>
                  <a:pt x="1148301" y="1439816"/>
                </a:cubicBezTo>
                <a:lnTo>
                  <a:pt x="670011" y="961527"/>
                </a:lnTo>
                <a:cubicBezTo>
                  <a:pt x="646515" y="938031"/>
                  <a:pt x="646515" y="899938"/>
                  <a:pt x="670011" y="876442"/>
                </a:cubicBezTo>
                <a:cubicBezTo>
                  <a:pt x="681760" y="864694"/>
                  <a:pt x="697157" y="858820"/>
                  <a:pt x="712553" y="858820"/>
                </a:cubicBezTo>
                <a:close/>
                <a:moveTo>
                  <a:pt x="2790000" y="699581"/>
                </a:moveTo>
                <a:lnTo>
                  <a:pt x="450000" y="699581"/>
                </a:lnTo>
                <a:lnTo>
                  <a:pt x="450000" y="1851581"/>
                </a:lnTo>
                <a:lnTo>
                  <a:pt x="2790000" y="1851581"/>
                </a:lnTo>
                <a:close/>
                <a:moveTo>
                  <a:pt x="2987972" y="519497"/>
                </a:moveTo>
                <a:lnTo>
                  <a:pt x="2987972" y="2031665"/>
                </a:lnTo>
                <a:lnTo>
                  <a:pt x="252028" y="2031665"/>
                </a:lnTo>
                <a:lnTo>
                  <a:pt x="252028" y="519497"/>
                </a:lnTo>
                <a:close/>
                <a:moveTo>
                  <a:pt x="1620000" y="0"/>
                </a:moveTo>
                <a:cubicBezTo>
                  <a:pt x="1540462" y="0"/>
                  <a:pt x="1475984" y="64478"/>
                  <a:pt x="1475984" y="144016"/>
                </a:cubicBezTo>
                <a:lnTo>
                  <a:pt x="1475984" y="267469"/>
                </a:lnTo>
                <a:lnTo>
                  <a:pt x="0" y="267469"/>
                </a:lnTo>
                <a:lnTo>
                  <a:pt x="0" y="2283693"/>
                </a:lnTo>
                <a:lnTo>
                  <a:pt x="852101" y="2283693"/>
                </a:lnTo>
                <a:lnTo>
                  <a:pt x="323771" y="3248012"/>
                </a:lnTo>
                <a:lnTo>
                  <a:pt x="621526" y="3248012"/>
                </a:lnTo>
                <a:lnTo>
                  <a:pt x="1149856" y="2283693"/>
                </a:lnTo>
                <a:lnTo>
                  <a:pt x="2090146" y="2283693"/>
                </a:lnTo>
                <a:lnTo>
                  <a:pt x="2618476" y="3248012"/>
                </a:lnTo>
                <a:lnTo>
                  <a:pt x="2916231" y="3248012"/>
                </a:lnTo>
                <a:lnTo>
                  <a:pt x="2387901" y="2283693"/>
                </a:lnTo>
                <a:lnTo>
                  <a:pt x="3240000" y="2283693"/>
                </a:lnTo>
                <a:lnTo>
                  <a:pt x="3240000" y="267469"/>
                </a:lnTo>
                <a:lnTo>
                  <a:pt x="1764016" y="267469"/>
                </a:lnTo>
                <a:lnTo>
                  <a:pt x="1764016" y="144016"/>
                </a:lnTo>
                <a:cubicBezTo>
                  <a:pt x="1764016" y="64478"/>
                  <a:pt x="1699538" y="0"/>
                  <a:pt x="1620000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07" name="Rectangle 130">
            <a:extLst>
              <a:ext uri="{FF2B5EF4-FFF2-40B4-BE49-F238E27FC236}">
                <a16:creationId xmlns:a16="http://schemas.microsoft.com/office/drawing/2014/main" id="{D946097A-3C4A-465E-A009-952FF065C304}"/>
              </a:ext>
            </a:extLst>
          </p:cNvPr>
          <p:cNvSpPr/>
          <p:nvPr/>
        </p:nvSpPr>
        <p:spPr>
          <a:xfrm>
            <a:off x="1612280" y="3268900"/>
            <a:ext cx="338397" cy="339933"/>
          </a:xfrm>
          <a:custGeom>
            <a:avLst/>
            <a:gdLst/>
            <a:ahLst/>
            <a:cxnLst/>
            <a:rect l="l" t="t" r="r" b="b"/>
            <a:pathLst>
              <a:path w="371900" h="373588">
                <a:moveTo>
                  <a:pt x="297080" y="129105"/>
                </a:moveTo>
                <a:lnTo>
                  <a:pt x="284273" y="219737"/>
                </a:lnTo>
                <a:lnTo>
                  <a:pt x="305496" y="219737"/>
                </a:lnTo>
                <a:lnTo>
                  <a:pt x="333001" y="129105"/>
                </a:lnTo>
                <a:close/>
                <a:moveTo>
                  <a:pt x="228265" y="129105"/>
                </a:moveTo>
                <a:lnTo>
                  <a:pt x="228265" y="219737"/>
                </a:lnTo>
                <a:lnTo>
                  <a:pt x="250807" y="219737"/>
                </a:lnTo>
                <a:lnTo>
                  <a:pt x="263614" y="129105"/>
                </a:lnTo>
                <a:close/>
                <a:moveTo>
                  <a:pt x="157021" y="129105"/>
                </a:moveTo>
                <a:lnTo>
                  <a:pt x="175826" y="219737"/>
                </a:lnTo>
                <a:lnTo>
                  <a:pt x="195129" y="219737"/>
                </a:lnTo>
                <a:lnTo>
                  <a:pt x="195129" y="129105"/>
                </a:lnTo>
                <a:close/>
                <a:moveTo>
                  <a:pt x="93087" y="129105"/>
                </a:moveTo>
                <a:lnTo>
                  <a:pt x="117372" y="219737"/>
                </a:lnTo>
                <a:lnTo>
                  <a:pt x="141984" y="219737"/>
                </a:lnTo>
                <a:lnTo>
                  <a:pt x="123179" y="129105"/>
                </a:lnTo>
                <a:close/>
                <a:moveTo>
                  <a:pt x="58494" y="0"/>
                </a:moveTo>
                <a:lnTo>
                  <a:pt x="84208" y="95969"/>
                </a:lnTo>
                <a:lnTo>
                  <a:pt x="354346" y="95969"/>
                </a:lnTo>
                <a:lnTo>
                  <a:pt x="354346" y="97437"/>
                </a:lnTo>
                <a:cubicBezTo>
                  <a:pt x="356087" y="96136"/>
                  <a:pt x="357928" y="96353"/>
                  <a:pt x="359747" y="96905"/>
                </a:cubicBezTo>
                <a:lnTo>
                  <a:pt x="360371" y="97095"/>
                </a:lnTo>
                <a:cubicBezTo>
                  <a:pt x="368954" y="99700"/>
                  <a:pt x="373801" y="108770"/>
                  <a:pt x="371196" y="117354"/>
                </a:cubicBezTo>
                <a:lnTo>
                  <a:pt x="333339" y="242097"/>
                </a:lnTo>
                <a:cubicBezTo>
                  <a:pt x="331591" y="247858"/>
                  <a:pt x="326929" y="251935"/>
                  <a:pt x="321206" y="252122"/>
                </a:cubicBezTo>
                <a:lnTo>
                  <a:pt x="321206" y="252873"/>
                </a:lnTo>
                <a:lnTo>
                  <a:pt x="313576" y="252873"/>
                </a:lnTo>
                <a:cubicBezTo>
                  <a:pt x="313378" y="253010"/>
                  <a:pt x="313229" y="252967"/>
                  <a:pt x="313080" y="252922"/>
                </a:cubicBezTo>
                <a:lnTo>
                  <a:pt x="312919" y="252873"/>
                </a:lnTo>
                <a:lnTo>
                  <a:pt x="126251" y="252873"/>
                </a:lnTo>
                <a:lnTo>
                  <a:pt x="133971" y="281687"/>
                </a:lnTo>
                <a:lnTo>
                  <a:pt x="321075" y="281687"/>
                </a:lnTo>
                <a:lnTo>
                  <a:pt x="321075" y="314823"/>
                </a:lnTo>
                <a:lnTo>
                  <a:pt x="318480" y="314823"/>
                </a:lnTo>
                <a:cubicBezTo>
                  <a:pt x="329614" y="318311"/>
                  <a:pt x="336414" y="328969"/>
                  <a:pt x="336414" y="341215"/>
                </a:cubicBezTo>
                <a:cubicBezTo>
                  <a:pt x="336414" y="359094"/>
                  <a:pt x="321920" y="373588"/>
                  <a:pt x="304041" y="373588"/>
                </a:cubicBezTo>
                <a:cubicBezTo>
                  <a:pt x="286162" y="373588"/>
                  <a:pt x="271668" y="359094"/>
                  <a:pt x="271668" y="341215"/>
                </a:cubicBezTo>
                <a:cubicBezTo>
                  <a:pt x="271668" y="328969"/>
                  <a:pt x="278468" y="318311"/>
                  <a:pt x="289602" y="314823"/>
                </a:cubicBezTo>
                <a:lnTo>
                  <a:pt x="142850" y="314823"/>
                </a:lnTo>
                <a:lnTo>
                  <a:pt x="143397" y="316865"/>
                </a:lnTo>
                <a:cubicBezTo>
                  <a:pt x="151629" y="321811"/>
                  <a:pt x="156401" y="330956"/>
                  <a:pt x="156401" y="341215"/>
                </a:cubicBezTo>
                <a:cubicBezTo>
                  <a:pt x="156401" y="359094"/>
                  <a:pt x="141907" y="373588"/>
                  <a:pt x="124028" y="373588"/>
                </a:cubicBezTo>
                <a:cubicBezTo>
                  <a:pt x="106149" y="373588"/>
                  <a:pt x="91655" y="359094"/>
                  <a:pt x="91655" y="341215"/>
                </a:cubicBezTo>
                <a:cubicBezTo>
                  <a:pt x="91655" y="329356"/>
                  <a:pt x="98032" y="318986"/>
                  <a:pt x="108649" y="315212"/>
                </a:cubicBezTo>
                <a:lnTo>
                  <a:pt x="33542" y="34909"/>
                </a:lnTo>
                <a:lnTo>
                  <a:pt x="0" y="34909"/>
                </a:lnTo>
                <a:lnTo>
                  <a:pt x="0" y="1773"/>
                </a:lnTo>
                <a:lnTo>
                  <a:pt x="51879" y="1773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108" name="Rectangle 9">
            <a:extLst>
              <a:ext uri="{FF2B5EF4-FFF2-40B4-BE49-F238E27FC236}">
                <a16:creationId xmlns:a16="http://schemas.microsoft.com/office/drawing/2014/main" id="{E731085A-E6DC-4F41-AC24-37120AAF6517}"/>
              </a:ext>
            </a:extLst>
          </p:cNvPr>
          <p:cNvSpPr/>
          <p:nvPr/>
        </p:nvSpPr>
        <p:spPr>
          <a:xfrm>
            <a:off x="5842756" y="2307860"/>
            <a:ext cx="525265" cy="524412"/>
          </a:xfrm>
          <a:custGeom>
            <a:avLst/>
            <a:gdLst/>
            <a:ahLst/>
            <a:cxnLst/>
            <a:rect l="l" t="t" r="r" b="b"/>
            <a:pathLst>
              <a:path w="3228210" h="3222968">
                <a:moveTo>
                  <a:pt x="1619999" y="642446"/>
                </a:moveTo>
                <a:lnTo>
                  <a:pt x="2664115" y="1686562"/>
                </a:lnTo>
                <a:lnTo>
                  <a:pt x="2664116" y="1686562"/>
                </a:lnTo>
                <a:lnTo>
                  <a:pt x="2664116" y="3222968"/>
                </a:lnTo>
                <a:lnTo>
                  <a:pt x="2015013" y="3222968"/>
                </a:lnTo>
                <a:lnTo>
                  <a:pt x="2015013" y="2511495"/>
                </a:lnTo>
                <a:cubicBezTo>
                  <a:pt x="2015013" y="2399422"/>
                  <a:pt x="1924159" y="2308568"/>
                  <a:pt x="1812086" y="2308568"/>
                </a:cubicBezTo>
                <a:lnTo>
                  <a:pt x="1427912" y="2308568"/>
                </a:lnTo>
                <a:cubicBezTo>
                  <a:pt x="1315839" y="2308568"/>
                  <a:pt x="1224985" y="2399422"/>
                  <a:pt x="1224985" y="2511495"/>
                </a:cubicBezTo>
                <a:lnTo>
                  <a:pt x="1224985" y="3222968"/>
                </a:lnTo>
                <a:lnTo>
                  <a:pt x="575882" y="3222968"/>
                </a:lnTo>
                <a:lnTo>
                  <a:pt x="575882" y="1686562"/>
                </a:lnTo>
                <a:lnTo>
                  <a:pt x="575884" y="1686562"/>
                </a:lnTo>
                <a:close/>
                <a:moveTo>
                  <a:pt x="509997" y="122689"/>
                </a:moveTo>
                <a:lnTo>
                  <a:pt x="942045" y="122689"/>
                </a:lnTo>
                <a:lnTo>
                  <a:pt x="942045" y="542556"/>
                </a:lnTo>
                <a:lnTo>
                  <a:pt x="509997" y="974604"/>
                </a:lnTo>
                <a:close/>
                <a:moveTo>
                  <a:pt x="1620001" y="7099"/>
                </a:moveTo>
                <a:lnTo>
                  <a:pt x="3228210" y="1686560"/>
                </a:lnTo>
                <a:lnTo>
                  <a:pt x="2900441" y="1686560"/>
                </a:lnTo>
                <a:lnTo>
                  <a:pt x="1620001" y="349390"/>
                </a:lnTo>
                <a:close/>
                <a:moveTo>
                  <a:pt x="1619999" y="0"/>
                </a:moveTo>
                <a:lnTo>
                  <a:pt x="1619999" y="342291"/>
                </a:lnTo>
                <a:lnTo>
                  <a:pt x="330172" y="1679462"/>
                </a:lnTo>
                <a:lnTo>
                  <a:pt x="0" y="1679462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09" name="Freeform 18">
            <a:extLst>
              <a:ext uri="{FF2B5EF4-FFF2-40B4-BE49-F238E27FC236}">
                <a16:creationId xmlns:a16="http://schemas.microsoft.com/office/drawing/2014/main" id="{8384E4B5-42FC-4B37-97C7-8E1E4F592D32}"/>
              </a:ext>
            </a:extLst>
          </p:cNvPr>
          <p:cNvSpPr/>
          <p:nvPr/>
        </p:nvSpPr>
        <p:spPr>
          <a:xfrm>
            <a:off x="7994146" y="3436346"/>
            <a:ext cx="427438" cy="344974"/>
          </a:xfrm>
          <a:custGeom>
            <a:avLst/>
            <a:gdLst/>
            <a:ahLst/>
            <a:cxnLst/>
            <a:rect l="l" t="t" r="r" b="b"/>
            <a:pathLst>
              <a:path w="3307788" h="2669631">
                <a:moveTo>
                  <a:pt x="2793832" y="1478391"/>
                </a:moveTo>
                <a:cubicBezTo>
                  <a:pt x="2772990" y="1635402"/>
                  <a:pt x="2717678" y="1784517"/>
                  <a:pt x="2633007" y="1915952"/>
                </a:cubicBezTo>
                <a:cubicBezTo>
                  <a:pt x="2695386" y="1951862"/>
                  <a:pt x="2772768" y="1955673"/>
                  <a:pt x="2841607" y="1924185"/>
                </a:cubicBezTo>
                <a:cubicBezTo>
                  <a:pt x="2943442" y="1877605"/>
                  <a:pt x="2999062" y="1766364"/>
                  <a:pt x="2975226" y="1656948"/>
                </a:cubicBezTo>
                <a:cubicBezTo>
                  <a:pt x="2955176" y="1564911"/>
                  <a:pt x="2883463" y="1495086"/>
                  <a:pt x="2793832" y="1478391"/>
                </a:cubicBezTo>
                <a:close/>
                <a:moveTo>
                  <a:pt x="2807611" y="1247700"/>
                </a:moveTo>
                <a:lnTo>
                  <a:pt x="2807472" y="1256060"/>
                </a:lnTo>
                <a:cubicBezTo>
                  <a:pt x="2994195" y="1281771"/>
                  <a:pt x="3148201" y="1421768"/>
                  <a:pt x="3189276" y="1610317"/>
                </a:cubicBezTo>
                <a:cubicBezTo>
                  <a:pt x="3235041" y="1820393"/>
                  <a:pt x="3128252" y="2033972"/>
                  <a:pt x="2932732" y="2123406"/>
                </a:cubicBezTo>
                <a:cubicBezTo>
                  <a:pt x="2789297" y="2189015"/>
                  <a:pt x="2626543" y="2174805"/>
                  <a:pt x="2499470" y="2094044"/>
                </a:cubicBezTo>
                <a:cubicBezTo>
                  <a:pt x="2427194" y="2172627"/>
                  <a:pt x="2343030" y="2241391"/>
                  <a:pt x="2248861" y="2297980"/>
                </a:cubicBezTo>
                <a:cubicBezTo>
                  <a:pt x="2178351" y="2340352"/>
                  <a:pt x="2104446" y="2374567"/>
                  <a:pt x="2027600" y="2398134"/>
                </a:cubicBezTo>
                <a:lnTo>
                  <a:pt x="3307788" y="2397615"/>
                </a:lnTo>
                <a:cubicBezTo>
                  <a:pt x="3265361" y="2549905"/>
                  <a:pt x="2537441" y="2669620"/>
                  <a:pt x="1653814" y="2669631"/>
                </a:cubicBezTo>
                <a:cubicBezTo>
                  <a:pt x="773102" y="2669642"/>
                  <a:pt x="46417" y="2550707"/>
                  <a:pt x="0" y="2398955"/>
                </a:cubicBezTo>
                <a:lnTo>
                  <a:pt x="1280678" y="2398436"/>
                </a:lnTo>
                <a:cubicBezTo>
                  <a:pt x="1203764" y="2374915"/>
                  <a:pt x="1129786" y="2340732"/>
                  <a:pt x="1059201" y="2298380"/>
                </a:cubicBezTo>
                <a:cubicBezTo>
                  <a:pt x="693039" y="2078675"/>
                  <a:pt x="477900" y="1674935"/>
                  <a:pt x="499745" y="1248476"/>
                </a:cubicBezTo>
                <a:close/>
                <a:moveTo>
                  <a:pt x="1331611" y="201752"/>
                </a:moveTo>
                <a:cubicBezTo>
                  <a:pt x="1206335" y="290902"/>
                  <a:pt x="1124761" y="308382"/>
                  <a:pt x="1132336" y="435988"/>
                </a:cubicBezTo>
                <a:cubicBezTo>
                  <a:pt x="1160888" y="640507"/>
                  <a:pt x="1527973" y="617783"/>
                  <a:pt x="1498839" y="840365"/>
                </a:cubicBezTo>
                <a:cubicBezTo>
                  <a:pt x="1455138" y="960979"/>
                  <a:pt x="1395705" y="987199"/>
                  <a:pt x="1213910" y="1052459"/>
                </a:cubicBezTo>
                <a:cubicBezTo>
                  <a:pt x="1331028" y="972050"/>
                  <a:pt x="1364241" y="921357"/>
                  <a:pt x="1360745" y="809484"/>
                </a:cubicBezTo>
                <a:cubicBezTo>
                  <a:pt x="1360746" y="646916"/>
                  <a:pt x="1111360" y="626523"/>
                  <a:pt x="1020462" y="495421"/>
                </a:cubicBezTo>
                <a:cubicBezTo>
                  <a:pt x="941218" y="374224"/>
                  <a:pt x="1061250" y="280996"/>
                  <a:pt x="1331611" y="201752"/>
                </a:cubicBezTo>
                <a:close/>
                <a:moveTo>
                  <a:pt x="2164365" y="80223"/>
                </a:moveTo>
                <a:cubicBezTo>
                  <a:pt x="2021192" y="182108"/>
                  <a:pt x="1927964" y="202086"/>
                  <a:pt x="1936621" y="347922"/>
                </a:cubicBezTo>
                <a:cubicBezTo>
                  <a:pt x="1969252" y="581657"/>
                  <a:pt x="2388778" y="555687"/>
                  <a:pt x="2355482" y="810066"/>
                </a:cubicBezTo>
                <a:cubicBezTo>
                  <a:pt x="2305538" y="947910"/>
                  <a:pt x="2237615" y="977876"/>
                  <a:pt x="2029849" y="1052459"/>
                </a:cubicBezTo>
                <a:cubicBezTo>
                  <a:pt x="2163698" y="960563"/>
                  <a:pt x="2201656" y="902628"/>
                  <a:pt x="2197660" y="774773"/>
                </a:cubicBezTo>
                <a:cubicBezTo>
                  <a:pt x="2197661" y="588982"/>
                  <a:pt x="1912649" y="565676"/>
                  <a:pt x="1808765" y="415844"/>
                </a:cubicBezTo>
                <a:cubicBezTo>
                  <a:pt x="1718201" y="277334"/>
                  <a:pt x="1855380" y="170787"/>
                  <a:pt x="2164365" y="80223"/>
                </a:cubicBezTo>
                <a:close/>
                <a:moveTo>
                  <a:pt x="1754169" y="0"/>
                </a:moveTo>
                <a:cubicBezTo>
                  <a:pt x="1583512" y="121444"/>
                  <a:pt x="1472387" y="145257"/>
                  <a:pt x="1482706" y="319088"/>
                </a:cubicBezTo>
                <a:cubicBezTo>
                  <a:pt x="1521601" y="597693"/>
                  <a:pt x="2021663" y="566738"/>
                  <a:pt x="1981975" y="869950"/>
                </a:cubicBezTo>
                <a:cubicBezTo>
                  <a:pt x="1922443" y="1034256"/>
                  <a:pt x="1841481" y="1069974"/>
                  <a:pt x="1593831" y="1158875"/>
                </a:cubicBezTo>
                <a:cubicBezTo>
                  <a:pt x="1753374" y="1049338"/>
                  <a:pt x="1798619" y="980281"/>
                  <a:pt x="1793856" y="827882"/>
                </a:cubicBezTo>
                <a:cubicBezTo>
                  <a:pt x="1793857" y="606424"/>
                  <a:pt x="1454132" y="578644"/>
                  <a:pt x="1330306" y="400050"/>
                </a:cubicBezTo>
                <a:cubicBezTo>
                  <a:pt x="1222356" y="234950"/>
                  <a:pt x="1385869" y="107950"/>
                  <a:pt x="1754169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10" name="Round Same Side Corner Rectangle 36">
            <a:extLst>
              <a:ext uri="{FF2B5EF4-FFF2-40B4-BE49-F238E27FC236}">
                <a16:creationId xmlns:a16="http://schemas.microsoft.com/office/drawing/2014/main" id="{1401DC59-FC5F-46DB-8498-92DC13DCB5DB}"/>
              </a:ext>
            </a:extLst>
          </p:cNvPr>
          <p:cNvSpPr>
            <a:spLocks noChangeAspect="1"/>
          </p:cNvSpPr>
          <p:nvPr/>
        </p:nvSpPr>
        <p:spPr>
          <a:xfrm>
            <a:off x="3751382" y="3031245"/>
            <a:ext cx="396000" cy="313084"/>
          </a:xfrm>
          <a:custGeom>
            <a:avLst/>
            <a:gdLst/>
            <a:ahLst/>
            <a:cxnLst/>
            <a:rect l="l" t="t" r="r" b="b"/>
            <a:pathLst>
              <a:path w="3219104" h="2545072">
                <a:moveTo>
                  <a:pt x="2779672" y="457200"/>
                </a:moveTo>
                <a:lnTo>
                  <a:pt x="2975888" y="457200"/>
                </a:lnTo>
                <a:cubicBezTo>
                  <a:pt x="3110212" y="457200"/>
                  <a:pt x="3219104" y="566092"/>
                  <a:pt x="3219104" y="700416"/>
                </a:cubicBezTo>
                <a:lnTo>
                  <a:pt x="3219104" y="2301856"/>
                </a:lnTo>
                <a:cubicBezTo>
                  <a:pt x="3219104" y="2436180"/>
                  <a:pt x="3110212" y="2545072"/>
                  <a:pt x="2975888" y="2545072"/>
                </a:cubicBezTo>
                <a:lnTo>
                  <a:pt x="2779672" y="2545072"/>
                </a:lnTo>
                <a:close/>
                <a:moveTo>
                  <a:pt x="243216" y="457200"/>
                </a:moveTo>
                <a:lnTo>
                  <a:pt x="439432" y="457200"/>
                </a:lnTo>
                <a:lnTo>
                  <a:pt x="439432" y="2545072"/>
                </a:lnTo>
                <a:lnTo>
                  <a:pt x="243216" y="2545072"/>
                </a:lnTo>
                <a:cubicBezTo>
                  <a:pt x="108892" y="2545072"/>
                  <a:pt x="0" y="2436180"/>
                  <a:pt x="0" y="2301856"/>
                </a:cubicBezTo>
                <a:lnTo>
                  <a:pt x="0" y="700416"/>
                </a:lnTo>
                <a:cubicBezTo>
                  <a:pt x="0" y="566092"/>
                  <a:pt x="108892" y="457200"/>
                  <a:pt x="243216" y="457200"/>
                </a:cubicBezTo>
                <a:close/>
                <a:moveTo>
                  <a:pt x="1428476" y="174246"/>
                </a:moveTo>
                <a:cubicBezTo>
                  <a:pt x="1372210" y="174246"/>
                  <a:pt x="1326598" y="219858"/>
                  <a:pt x="1326598" y="276124"/>
                </a:cubicBezTo>
                <a:lnTo>
                  <a:pt x="1326598" y="457200"/>
                </a:lnTo>
                <a:lnTo>
                  <a:pt x="1892506" y="457200"/>
                </a:lnTo>
                <a:lnTo>
                  <a:pt x="1892506" y="276124"/>
                </a:lnTo>
                <a:cubicBezTo>
                  <a:pt x="1892506" y="219858"/>
                  <a:pt x="1846894" y="174246"/>
                  <a:pt x="1790628" y="174246"/>
                </a:cubicBezTo>
                <a:close/>
                <a:moveTo>
                  <a:pt x="1285704" y="0"/>
                </a:moveTo>
                <a:lnTo>
                  <a:pt x="1933400" y="0"/>
                </a:lnTo>
                <a:cubicBezTo>
                  <a:pt x="2007048" y="0"/>
                  <a:pt x="2066752" y="59704"/>
                  <a:pt x="2066752" y="133352"/>
                </a:cubicBezTo>
                <a:lnTo>
                  <a:pt x="2066752" y="457200"/>
                </a:lnTo>
                <a:lnTo>
                  <a:pt x="2599672" y="457200"/>
                </a:lnTo>
                <a:lnTo>
                  <a:pt x="2599672" y="2545072"/>
                </a:lnTo>
                <a:lnTo>
                  <a:pt x="619432" y="2545072"/>
                </a:lnTo>
                <a:lnTo>
                  <a:pt x="619432" y="457200"/>
                </a:lnTo>
                <a:lnTo>
                  <a:pt x="1152352" y="457200"/>
                </a:lnTo>
                <a:lnTo>
                  <a:pt x="1152352" y="133352"/>
                </a:lnTo>
                <a:cubicBezTo>
                  <a:pt x="1152352" y="59704"/>
                  <a:pt x="1212056" y="0"/>
                  <a:pt x="128570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11151</TotalTime>
  <Words>160</Words>
  <Application>Microsoft Office PowerPoint</Application>
  <PresentationFormat>Widescreen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12</cp:revision>
  <dcterms:created xsi:type="dcterms:W3CDTF">2018-02-18T19:39:47Z</dcterms:created>
  <dcterms:modified xsi:type="dcterms:W3CDTF">2018-12-19T06:50:17Z</dcterms:modified>
</cp:coreProperties>
</file>