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80" name="Rectangle 2">
            <a:extLst>
              <a:ext uri="{FF2B5EF4-FFF2-40B4-BE49-F238E27FC236}">
                <a16:creationId xmlns:a16="http://schemas.microsoft.com/office/drawing/2014/main" id="{952FE225-9B86-4EBC-AF07-9D55489B6AC7}"/>
              </a:ext>
            </a:extLst>
          </p:cNvPr>
          <p:cNvSpPr/>
          <p:nvPr/>
        </p:nvSpPr>
        <p:spPr>
          <a:xfrm>
            <a:off x="0" y="4378569"/>
            <a:ext cx="12192000" cy="222119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EAF2C644-3DD9-4A67-AFE8-0C2DBBF4DE0A}"/>
              </a:ext>
            </a:extLst>
          </p:cNvPr>
          <p:cNvGrpSpPr/>
          <p:nvPr/>
        </p:nvGrpSpPr>
        <p:grpSpPr>
          <a:xfrm>
            <a:off x="3135171" y="4566271"/>
            <a:ext cx="1617740" cy="1836305"/>
            <a:chOff x="-475010" y="1114177"/>
            <a:chExt cx="3859356" cy="1836305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D2C4A519-AD3F-4F4F-AEA9-714FE46A991F}"/>
                </a:ext>
              </a:extLst>
            </p:cNvPr>
            <p:cNvSpPr txBox="1"/>
            <p:nvPr/>
          </p:nvSpPr>
          <p:spPr>
            <a:xfrm>
              <a:off x="-475010" y="1114177"/>
              <a:ext cx="385935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Text  Here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D857EE1A-44DF-4D6D-AB71-DFF029366363}"/>
                </a:ext>
              </a:extLst>
            </p:cNvPr>
            <p:cNvSpPr txBox="1"/>
            <p:nvPr/>
          </p:nvSpPr>
          <p:spPr>
            <a:xfrm>
              <a:off x="-460973" y="1380822"/>
              <a:ext cx="3845319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 . Easy to change colors, photos and Text. 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84" name="Regular Pentagon 3">
            <a:extLst>
              <a:ext uri="{FF2B5EF4-FFF2-40B4-BE49-F238E27FC236}">
                <a16:creationId xmlns:a16="http://schemas.microsoft.com/office/drawing/2014/main" id="{086C696F-EA1C-4530-B9F3-4998C267735B}"/>
              </a:ext>
            </a:extLst>
          </p:cNvPr>
          <p:cNvSpPr/>
          <p:nvPr/>
        </p:nvSpPr>
        <p:spPr>
          <a:xfrm>
            <a:off x="5255632" y="1763756"/>
            <a:ext cx="1693255" cy="1612623"/>
          </a:xfrm>
          <a:prstGeom prst="pentag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6FD7C70D-B5A4-4BBD-A4BE-F1B5D07FAD11}"/>
              </a:ext>
            </a:extLst>
          </p:cNvPr>
          <p:cNvGrpSpPr/>
          <p:nvPr/>
        </p:nvGrpSpPr>
        <p:grpSpPr>
          <a:xfrm>
            <a:off x="1003259" y="4566271"/>
            <a:ext cx="1617740" cy="1836305"/>
            <a:chOff x="-475010" y="1114177"/>
            <a:chExt cx="3859356" cy="1836305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D81D0BF2-07A6-4282-AD98-046411FA2157}"/>
                </a:ext>
              </a:extLst>
            </p:cNvPr>
            <p:cNvSpPr txBox="1"/>
            <p:nvPr/>
          </p:nvSpPr>
          <p:spPr>
            <a:xfrm>
              <a:off x="-475010" y="1114177"/>
              <a:ext cx="385935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5"/>
                  </a:solidFill>
                  <a:cs typeface="Arial" pitchFamily="34" charset="0"/>
                </a:rPr>
                <a:t>Text  Here</a:t>
              </a:r>
              <a:endParaRPr lang="ko-KR" altLang="en-US" sz="14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DD74D0F2-E0E3-4110-9342-4DF7F9ABC4D2}"/>
                </a:ext>
              </a:extLst>
            </p:cNvPr>
            <p:cNvSpPr txBox="1"/>
            <p:nvPr/>
          </p:nvSpPr>
          <p:spPr>
            <a:xfrm>
              <a:off x="-460973" y="1380822"/>
              <a:ext cx="3845319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 . Easy to change colors, photos and Text. 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F9FFA31E-7EFB-4A78-B656-E6B980B61A95}"/>
              </a:ext>
            </a:extLst>
          </p:cNvPr>
          <p:cNvGrpSpPr/>
          <p:nvPr/>
        </p:nvGrpSpPr>
        <p:grpSpPr>
          <a:xfrm>
            <a:off x="5267082" y="4566271"/>
            <a:ext cx="1617740" cy="1836305"/>
            <a:chOff x="-475010" y="1114177"/>
            <a:chExt cx="3859356" cy="1836305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DDB998FF-A26F-495D-8A6E-BF2E79D4E35A}"/>
                </a:ext>
              </a:extLst>
            </p:cNvPr>
            <p:cNvSpPr txBox="1"/>
            <p:nvPr/>
          </p:nvSpPr>
          <p:spPr>
            <a:xfrm>
              <a:off x="-475010" y="1114177"/>
              <a:ext cx="385935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Text  Here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A446E5E2-909E-4325-8E51-74925B41E98B}"/>
                </a:ext>
              </a:extLst>
            </p:cNvPr>
            <p:cNvSpPr txBox="1"/>
            <p:nvPr/>
          </p:nvSpPr>
          <p:spPr>
            <a:xfrm>
              <a:off x="-460973" y="1380822"/>
              <a:ext cx="3845319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 . Easy to change colors, photos and Text. 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F7D20A4C-4CBC-4C4B-BCB2-F0E0BCE1A8A4}"/>
              </a:ext>
            </a:extLst>
          </p:cNvPr>
          <p:cNvGrpSpPr/>
          <p:nvPr/>
        </p:nvGrpSpPr>
        <p:grpSpPr>
          <a:xfrm>
            <a:off x="7398994" y="4554721"/>
            <a:ext cx="1617740" cy="1836305"/>
            <a:chOff x="-475010" y="1114177"/>
            <a:chExt cx="3859356" cy="1836305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88A91FA4-A908-4F65-AFC3-71844ACE26A0}"/>
                </a:ext>
              </a:extLst>
            </p:cNvPr>
            <p:cNvSpPr txBox="1"/>
            <p:nvPr/>
          </p:nvSpPr>
          <p:spPr>
            <a:xfrm>
              <a:off x="-475010" y="1114177"/>
              <a:ext cx="385935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6"/>
                  </a:solidFill>
                  <a:cs typeface="Arial" pitchFamily="34" charset="0"/>
                </a:rPr>
                <a:t>Text  Here</a:t>
              </a:r>
              <a:endParaRPr lang="ko-KR" altLang="en-US" sz="1400" b="1" dirty="0">
                <a:solidFill>
                  <a:schemeClr val="accent6"/>
                </a:solidFill>
                <a:cs typeface="Arial" pitchFamily="34" charset="0"/>
              </a:endParaRP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CA4E5E6D-BCF0-4C25-8289-1C73BBF6FBCF}"/>
                </a:ext>
              </a:extLst>
            </p:cNvPr>
            <p:cNvSpPr txBox="1"/>
            <p:nvPr/>
          </p:nvSpPr>
          <p:spPr>
            <a:xfrm>
              <a:off x="-460973" y="1380822"/>
              <a:ext cx="3845319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 . Easy to change colors, photos and Text. 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4ADF5C7C-446B-42A0-B2E4-C12DD995E16D}"/>
              </a:ext>
            </a:extLst>
          </p:cNvPr>
          <p:cNvGrpSpPr/>
          <p:nvPr/>
        </p:nvGrpSpPr>
        <p:grpSpPr>
          <a:xfrm>
            <a:off x="9530905" y="4566271"/>
            <a:ext cx="1617740" cy="1836305"/>
            <a:chOff x="-475010" y="1114177"/>
            <a:chExt cx="3859356" cy="1836305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6EE6E579-2DE7-4D51-B235-12F50CB77CAC}"/>
                </a:ext>
              </a:extLst>
            </p:cNvPr>
            <p:cNvSpPr txBox="1"/>
            <p:nvPr/>
          </p:nvSpPr>
          <p:spPr>
            <a:xfrm>
              <a:off x="-475010" y="1114177"/>
              <a:ext cx="385935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Text  Here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B2C0EB34-A0A9-46F1-B0C6-D606A44DA9F2}"/>
                </a:ext>
              </a:extLst>
            </p:cNvPr>
            <p:cNvSpPr txBox="1"/>
            <p:nvPr/>
          </p:nvSpPr>
          <p:spPr>
            <a:xfrm>
              <a:off x="-460973" y="1380822"/>
              <a:ext cx="3845319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 . Easy to change colors, photos and Text. 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97" name="Regular Pentagon 33">
            <a:extLst>
              <a:ext uri="{FF2B5EF4-FFF2-40B4-BE49-F238E27FC236}">
                <a16:creationId xmlns:a16="http://schemas.microsoft.com/office/drawing/2014/main" id="{EE44FC09-ADBD-4E0C-BFA2-B28D3E5B41C0}"/>
              </a:ext>
            </a:extLst>
          </p:cNvPr>
          <p:cNvSpPr/>
          <p:nvPr/>
        </p:nvSpPr>
        <p:spPr>
          <a:xfrm>
            <a:off x="7773534" y="3197018"/>
            <a:ext cx="868662" cy="827297"/>
          </a:xfrm>
          <a:prstGeom prst="pentagon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8" name="Regular Pentagon 34">
            <a:extLst>
              <a:ext uri="{FF2B5EF4-FFF2-40B4-BE49-F238E27FC236}">
                <a16:creationId xmlns:a16="http://schemas.microsoft.com/office/drawing/2014/main" id="{C2EBB812-35DC-49B3-899C-9BF494D9EC32}"/>
              </a:ext>
            </a:extLst>
          </p:cNvPr>
          <p:cNvSpPr/>
          <p:nvPr/>
        </p:nvSpPr>
        <p:spPr>
          <a:xfrm>
            <a:off x="9696003" y="2192408"/>
            <a:ext cx="1234795" cy="1175995"/>
          </a:xfrm>
          <a:prstGeom prst="pentag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9" name="Regular Pentagon 35">
            <a:extLst>
              <a:ext uri="{FF2B5EF4-FFF2-40B4-BE49-F238E27FC236}">
                <a16:creationId xmlns:a16="http://schemas.microsoft.com/office/drawing/2014/main" id="{6D7ED169-D686-4FFE-9CE6-B1B83EBF1F39}"/>
              </a:ext>
            </a:extLst>
          </p:cNvPr>
          <p:cNvSpPr/>
          <p:nvPr/>
        </p:nvSpPr>
        <p:spPr>
          <a:xfrm>
            <a:off x="3326645" y="2506496"/>
            <a:ext cx="1234795" cy="1175995"/>
          </a:xfrm>
          <a:prstGeom prst="pentag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00" name="Regular Pentagon 36">
            <a:extLst>
              <a:ext uri="{FF2B5EF4-FFF2-40B4-BE49-F238E27FC236}">
                <a16:creationId xmlns:a16="http://schemas.microsoft.com/office/drawing/2014/main" id="{DC476548-227E-457F-8529-B01DBFC20497}"/>
              </a:ext>
            </a:extLst>
          </p:cNvPr>
          <p:cNvSpPr/>
          <p:nvPr/>
        </p:nvSpPr>
        <p:spPr>
          <a:xfrm>
            <a:off x="1373100" y="2979733"/>
            <a:ext cx="878061" cy="836248"/>
          </a:xfrm>
          <a:prstGeom prst="pentagon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6303F4C1-5501-4541-81B7-576B75AE286A}"/>
              </a:ext>
            </a:extLst>
          </p:cNvPr>
          <p:cNvCxnSpPr>
            <a:cxnSpLocks/>
            <a:stCxn id="99" idx="3"/>
          </p:cNvCxnSpPr>
          <p:nvPr/>
        </p:nvCxnSpPr>
        <p:spPr>
          <a:xfrm>
            <a:off x="3944042" y="3682491"/>
            <a:ext cx="0" cy="695001"/>
          </a:xfrm>
          <a:prstGeom prst="straightConnector1">
            <a:avLst/>
          </a:prstGeom>
          <a:ln w="31750">
            <a:solidFill>
              <a:schemeClr val="accent2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723CBA01-83F9-40D7-BC27-07E11CBA7D0A}"/>
              </a:ext>
            </a:extLst>
          </p:cNvPr>
          <p:cNvCxnSpPr>
            <a:cxnSpLocks/>
          </p:cNvCxnSpPr>
          <p:nvPr/>
        </p:nvCxnSpPr>
        <p:spPr>
          <a:xfrm>
            <a:off x="1810926" y="3815981"/>
            <a:ext cx="2409" cy="549124"/>
          </a:xfrm>
          <a:prstGeom prst="straightConnector1">
            <a:avLst/>
          </a:prstGeom>
          <a:ln w="31750">
            <a:solidFill>
              <a:schemeClr val="accent5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2AB80C44-1D9B-4381-9EF3-4D5C5A75035F}"/>
              </a:ext>
            </a:extLst>
          </p:cNvPr>
          <p:cNvCxnSpPr>
            <a:cxnSpLocks/>
            <a:stCxn id="97" idx="3"/>
          </p:cNvCxnSpPr>
          <p:nvPr/>
        </p:nvCxnSpPr>
        <p:spPr>
          <a:xfrm>
            <a:off x="8207864" y="4024314"/>
            <a:ext cx="0" cy="363048"/>
          </a:xfrm>
          <a:prstGeom prst="straightConnector1">
            <a:avLst/>
          </a:prstGeom>
          <a:ln w="31750">
            <a:solidFill>
              <a:schemeClr val="accent6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03D99913-8C2E-4E62-B153-8B911033BDB0}"/>
              </a:ext>
            </a:extLst>
          </p:cNvPr>
          <p:cNvCxnSpPr>
            <a:cxnSpLocks/>
          </p:cNvCxnSpPr>
          <p:nvPr/>
        </p:nvCxnSpPr>
        <p:spPr>
          <a:xfrm>
            <a:off x="10313400" y="3368402"/>
            <a:ext cx="8770" cy="1018960"/>
          </a:xfrm>
          <a:prstGeom prst="straightConnector1">
            <a:avLst/>
          </a:prstGeom>
          <a:ln w="31750">
            <a:solidFill>
              <a:schemeClr val="accent3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5623B3F8-A734-4B87-9950-13ADB805F6C4}"/>
              </a:ext>
            </a:extLst>
          </p:cNvPr>
          <p:cNvCxnSpPr>
            <a:cxnSpLocks/>
          </p:cNvCxnSpPr>
          <p:nvPr/>
        </p:nvCxnSpPr>
        <p:spPr>
          <a:xfrm flipH="1">
            <a:off x="6099130" y="3376378"/>
            <a:ext cx="6259" cy="1002190"/>
          </a:xfrm>
          <a:prstGeom prst="straightConnector1">
            <a:avLst/>
          </a:prstGeom>
          <a:ln w="31750">
            <a:solidFill>
              <a:schemeClr val="accent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Parallelogram 30">
            <a:extLst>
              <a:ext uri="{FF2B5EF4-FFF2-40B4-BE49-F238E27FC236}">
                <a16:creationId xmlns:a16="http://schemas.microsoft.com/office/drawing/2014/main" id="{8185A313-0B78-4166-ACB3-22F51C75775C}"/>
              </a:ext>
            </a:extLst>
          </p:cNvPr>
          <p:cNvSpPr/>
          <p:nvPr/>
        </p:nvSpPr>
        <p:spPr>
          <a:xfrm flipH="1">
            <a:off x="10146327" y="2672647"/>
            <a:ext cx="351685" cy="352555"/>
          </a:xfrm>
          <a:custGeom>
            <a:avLst/>
            <a:gdLst/>
            <a:ahLst/>
            <a:cxnLst/>
            <a:rect l="l" t="t" r="r" b="b"/>
            <a:pathLst>
              <a:path w="3240000" h="3248012">
                <a:moveTo>
                  <a:pt x="712553" y="858820"/>
                </a:moveTo>
                <a:cubicBezTo>
                  <a:pt x="727950" y="858820"/>
                  <a:pt x="743348" y="864694"/>
                  <a:pt x="755096" y="876443"/>
                </a:cubicBezTo>
                <a:lnTo>
                  <a:pt x="1193671" y="1315016"/>
                </a:lnTo>
                <a:lnTo>
                  <a:pt x="1509169" y="999517"/>
                </a:lnTo>
                <a:cubicBezTo>
                  <a:pt x="1509517" y="999169"/>
                  <a:pt x="1509868" y="998827"/>
                  <a:pt x="1510414" y="998691"/>
                </a:cubicBezTo>
                <a:lnTo>
                  <a:pt x="1518932" y="988592"/>
                </a:lnTo>
                <a:cubicBezTo>
                  <a:pt x="1531945" y="978263"/>
                  <a:pt x="1547912" y="974188"/>
                  <a:pt x="1563209" y="975946"/>
                </a:cubicBezTo>
                <a:cubicBezTo>
                  <a:pt x="1578505" y="977705"/>
                  <a:pt x="1593131" y="985299"/>
                  <a:pt x="1603459" y="998313"/>
                </a:cubicBezTo>
                <a:lnTo>
                  <a:pt x="1892346" y="1362277"/>
                </a:lnTo>
                <a:lnTo>
                  <a:pt x="2149759" y="1177067"/>
                </a:lnTo>
                <a:lnTo>
                  <a:pt x="2151621" y="1174867"/>
                </a:lnTo>
                <a:cubicBezTo>
                  <a:pt x="2159033" y="1169006"/>
                  <a:pt x="2167397" y="1165168"/>
                  <a:pt x="2176160" y="1163802"/>
                </a:cubicBezTo>
                <a:cubicBezTo>
                  <a:pt x="2177188" y="1163485"/>
                  <a:pt x="2178237" y="1163269"/>
                  <a:pt x="2179375" y="1163558"/>
                </a:cubicBezTo>
                <a:cubicBezTo>
                  <a:pt x="2184768" y="1161771"/>
                  <a:pt x="2190389" y="1161654"/>
                  <a:pt x="2195921" y="1162300"/>
                </a:cubicBezTo>
                <a:cubicBezTo>
                  <a:pt x="2196662" y="1162386"/>
                  <a:pt x="2197402" y="1162487"/>
                  <a:pt x="2198081" y="1162987"/>
                </a:cubicBezTo>
                <a:cubicBezTo>
                  <a:pt x="2202197" y="1163290"/>
                  <a:pt x="2206218" y="1164270"/>
                  <a:pt x="2209739" y="1166702"/>
                </a:cubicBezTo>
                <a:cubicBezTo>
                  <a:pt x="2213116" y="1166857"/>
                  <a:pt x="2216051" y="1168231"/>
                  <a:pt x="2218766" y="1170038"/>
                </a:cubicBezTo>
                <a:cubicBezTo>
                  <a:pt x="2225342" y="1173160"/>
                  <a:pt x="2231151" y="1177875"/>
                  <a:pt x="2235489" y="1184194"/>
                </a:cubicBezTo>
                <a:lnTo>
                  <a:pt x="2236132" y="1184737"/>
                </a:lnTo>
                <a:lnTo>
                  <a:pt x="2236287" y="1184934"/>
                </a:lnTo>
                <a:lnTo>
                  <a:pt x="2238712" y="1187183"/>
                </a:lnTo>
                <a:cubicBezTo>
                  <a:pt x="2239115" y="1187744"/>
                  <a:pt x="2239507" y="1188310"/>
                  <a:pt x="2239574" y="1189090"/>
                </a:cubicBezTo>
                <a:lnTo>
                  <a:pt x="2540580" y="1569705"/>
                </a:lnTo>
                <a:cubicBezTo>
                  <a:pt x="2561191" y="1595768"/>
                  <a:pt x="2556772" y="1633604"/>
                  <a:pt x="2530710" y="1654215"/>
                </a:cubicBezTo>
                <a:cubicBezTo>
                  <a:pt x="2504647" y="1674827"/>
                  <a:pt x="2466811" y="1670408"/>
                  <a:pt x="2446199" y="1644345"/>
                </a:cubicBezTo>
                <a:lnTo>
                  <a:pt x="2177884" y="1305067"/>
                </a:lnTo>
                <a:lnTo>
                  <a:pt x="1934804" y="1479967"/>
                </a:lnTo>
                <a:cubicBezTo>
                  <a:pt x="1927367" y="1485317"/>
                  <a:pt x="1919123" y="1488726"/>
                  <a:pt x="1910598" y="1489881"/>
                </a:cubicBezTo>
                <a:cubicBezTo>
                  <a:pt x="1885257" y="1507791"/>
                  <a:pt x="1850121" y="1502627"/>
                  <a:pt x="1830495" y="1477903"/>
                </a:cubicBezTo>
                <a:lnTo>
                  <a:pt x="1551924" y="1126933"/>
                </a:lnTo>
                <a:lnTo>
                  <a:pt x="1239041" y="1439816"/>
                </a:lnTo>
                <a:cubicBezTo>
                  <a:pt x="1226569" y="1452288"/>
                  <a:pt x="1209983" y="1458139"/>
                  <a:pt x="1193674" y="1456888"/>
                </a:cubicBezTo>
                <a:cubicBezTo>
                  <a:pt x="1177363" y="1458142"/>
                  <a:pt x="1160774" y="1452290"/>
                  <a:pt x="1148301" y="1439816"/>
                </a:cubicBezTo>
                <a:lnTo>
                  <a:pt x="670011" y="961527"/>
                </a:lnTo>
                <a:cubicBezTo>
                  <a:pt x="646515" y="938031"/>
                  <a:pt x="646515" y="899938"/>
                  <a:pt x="670011" y="876442"/>
                </a:cubicBezTo>
                <a:cubicBezTo>
                  <a:pt x="681760" y="864694"/>
                  <a:pt x="697157" y="858820"/>
                  <a:pt x="712553" y="858820"/>
                </a:cubicBezTo>
                <a:close/>
                <a:moveTo>
                  <a:pt x="2790000" y="699581"/>
                </a:moveTo>
                <a:lnTo>
                  <a:pt x="450000" y="699581"/>
                </a:lnTo>
                <a:lnTo>
                  <a:pt x="450000" y="1851581"/>
                </a:lnTo>
                <a:lnTo>
                  <a:pt x="2790000" y="1851581"/>
                </a:lnTo>
                <a:close/>
                <a:moveTo>
                  <a:pt x="2987972" y="519497"/>
                </a:moveTo>
                <a:lnTo>
                  <a:pt x="2987972" y="2031665"/>
                </a:lnTo>
                <a:lnTo>
                  <a:pt x="252028" y="2031665"/>
                </a:lnTo>
                <a:lnTo>
                  <a:pt x="252028" y="519497"/>
                </a:lnTo>
                <a:close/>
                <a:moveTo>
                  <a:pt x="1620000" y="0"/>
                </a:moveTo>
                <a:cubicBezTo>
                  <a:pt x="1540462" y="0"/>
                  <a:pt x="1475984" y="64478"/>
                  <a:pt x="1475984" y="144016"/>
                </a:cubicBezTo>
                <a:lnTo>
                  <a:pt x="1475984" y="267469"/>
                </a:lnTo>
                <a:lnTo>
                  <a:pt x="0" y="267469"/>
                </a:lnTo>
                <a:lnTo>
                  <a:pt x="0" y="2283693"/>
                </a:lnTo>
                <a:lnTo>
                  <a:pt x="852101" y="2283693"/>
                </a:lnTo>
                <a:lnTo>
                  <a:pt x="323771" y="3248012"/>
                </a:lnTo>
                <a:lnTo>
                  <a:pt x="621526" y="3248012"/>
                </a:lnTo>
                <a:lnTo>
                  <a:pt x="1149856" y="2283693"/>
                </a:lnTo>
                <a:lnTo>
                  <a:pt x="2090146" y="2283693"/>
                </a:lnTo>
                <a:lnTo>
                  <a:pt x="2618476" y="3248012"/>
                </a:lnTo>
                <a:lnTo>
                  <a:pt x="2916231" y="3248012"/>
                </a:lnTo>
                <a:lnTo>
                  <a:pt x="2387901" y="2283693"/>
                </a:lnTo>
                <a:lnTo>
                  <a:pt x="3240000" y="2283693"/>
                </a:lnTo>
                <a:lnTo>
                  <a:pt x="3240000" y="267469"/>
                </a:lnTo>
                <a:lnTo>
                  <a:pt x="1764016" y="267469"/>
                </a:lnTo>
                <a:lnTo>
                  <a:pt x="1764016" y="144016"/>
                </a:lnTo>
                <a:cubicBezTo>
                  <a:pt x="1764016" y="64478"/>
                  <a:pt x="1699538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07" name="Rectangle 130">
            <a:extLst>
              <a:ext uri="{FF2B5EF4-FFF2-40B4-BE49-F238E27FC236}">
                <a16:creationId xmlns:a16="http://schemas.microsoft.com/office/drawing/2014/main" id="{D946097A-3C4A-465E-A009-952FF065C304}"/>
              </a:ext>
            </a:extLst>
          </p:cNvPr>
          <p:cNvSpPr/>
          <p:nvPr/>
        </p:nvSpPr>
        <p:spPr>
          <a:xfrm>
            <a:off x="1612280" y="3268900"/>
            <a:ext cx="338397" cy="339933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08" name="Rectangle 9">
            <a:extLst>
              <a:ext uri="{FF2B5EF4-FFF2-40B4-BE49-F238E27FC236}">
                <a16:creationId xmlns:a16="http://schemas.microsoft.com/office/drawing/2014/main" id="{E731085A-E6DC-4F41-AC24-37120AAF6517}"/>
              </a:ext>
            </a:extLst>
          </p:cNvPr>
          <p:cNvSpPr/>
          <p:nvPr/>
        </p:nvSpPr>
        <p:spPr>
          <a:xfrm>
            <a:off x="5842756" y="2307860"/>
            <a:ext cx="525265" cy="524412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09" name="Freeform 18">
            <a:extLst>
              <a:ext uri="{FF2B5EF4-FFF2-40B4-BE49-F238E27FC236}">
                <a16:creationId xmlns:a16="http://schemas.microsoft.com/office/drawing/2014/main" id="{8384E4B5-42FC-4B37-97C7-8E1E4F592D32}"/>
              </a:ext>
            </a:extLst>
          </p:cNvPr>
          <p:cNvSpPr/>
          <p:nvPr/>
        </p:nvSpPr>
        <p:spPr>
          <a:xfrm>
            <a:off x="7994146" y="3436346"/>
            <a:ext cx="427438" cy="344974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10" name="Round Same Side Corner Rectangle 36">
            <a:extLst>
              <a:ext uri="{FF2B5EF4-FFF2-40B4-BE49-F238E27FC236}">
                <a16:creationId xmlns:a16="http://schemas.microsoft.com/office/drawing/2014/main" id="{1401DC59-FC5F-46DB-8498-92DC13DCB5DB}"/>
              </a:ext>
            </a:extLst>
          </p:cNvPr>
          <p:cNvSpPr>
            <a:spLocks noChangeAspect="1"/>
          </p:cNvSpPr>
          <p:nvPr/>
        </p:nvSpPr>
        <p:spPr>
          <a:xfrm>
            <a:off x="3751382" y="3031245"/>
            <a:ext cx="396000" cy="313084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11151</TotalTime>
  <Words>160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12</cp:revision>
  <dcterms:created xsi:type="dcterms:W3CDTF">2018-02-18T19:39:47Z</dcterms:created>
  <dcterms:modified xsi:type="dcterms:W3CDTF">2018-12-19T06:50:17Z</dcterms:modified>
</cp:coreProperties>
</file>