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79" name="Rectangle 15">
            <a:extLst>
              <a:ext uri="{FF2B5EF4-FFF2-40B4-BE49-F238E27FC236}">
                <a16:creationId xmlns:a16="http://schemas.microsoft.com/office/drawing/2014/main" id="{7B5ACCD9-2638-46F5-8C44-7505E342B6E4}"/>
              </a:ext>
            </a:extLst>
          </p:cNvPr>
          <p:cNvSpPr/>
          <p:nvPr/>
        </p:nvSpPr>
        <p:spPr>
          <a:xfrm>
            <a:off x="3248822" y="3382492"/>
            <a:ext cx="1676677" cy="2149271"/>
          </a:xfrm>
          <a:custGeom>
            <a:avLst/>
            <a:gdLst/>
            <a:ahLst/>
            <a:cxnLst/>
            <a:rect l="l" t="t" r="r" b="b"/>
            <a:pathLst>
              <a:path w="1218310" h="2410943">
                <a:moveTo>
                  <a:pt x="0" y="2381135"/>
                </a:moveTo>
                <a:lnTo>
                  <a:pt x="12044" y="2410943"/>
                </a:lnTo>
                <a:lnTo>
                  <a:pt x="0" y="2410943"/>
                </a:lnTo>
                <a:close/>
                <a:moveTo>
                  <a:pt x="1218310" y="0"/>
                </a:moveTo>
                <a:lnTo>
                  <a:pt x="1218310" y="1882800"/>
                </a:lnTo>
                <a:lnTo>
                  <a:pt x="0" y="2375029"/>
                </a:lnTo>
                <a:lnTo>
                  <a:pt x="0" y="49222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80" name="Rectangle 1">
            <a:extLst>
              <a:ext uri="{FF2B5EF4-FFF2-40B4-BE49-F238E27FC236}">
                <a16:creationId xmlns:a16="http://schemas.microsoft.com/office/drawing/2014/main" id="{8FDE9209-429D-4669-BEF8-C0BDF95067ED}"/>
              </a:ext>
            </a:extLst>
          </p:cNvPr>
          <p:cNvSpPr/>
          <p:nvPr/>
        </p:nvSpPr>
        <p:spPr>
          <a:xfrm>
            <a:off x="1239312" y="3935788"/>
            <a:ext cx="1676677" cy="2130862"/>
          </a:xfrm>
          <a:custGeom>
            <a:avLst/>
            <a:gdLst/>
            <a:ahLst/>
            <a:cxnLst/>
            <a:rect l="l" t="t" r="r" b="b"/>
            <a:pathLst>
              <a:path w="1218310" h="2390293">
                <a:moveTo>
                  <a:pt x="1218310" y="0"/>
                </a:moveTo>
                <a:lnTo>
                  <a:pt x="1218310" y="1898064"/>
                </a:lnTo>
                <a:lnTo>
                  <a:pt x="0" y="2390293"/>
                </a:lnTo>
                <a:lnTo>
                  <a:pt x="0" y="48717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81" name="Rectangle 16">
            <a:extLst>
              <a:ext uri="{FF2B5EF4-FFF2-40B4-BE49-F238E27FC236}">
                <a16:creationId xmlns:a16="http://schemas.microsoft.com/office/drawing/2014/main" id="{F17EB061-6D16-4EF3-A8D4-84318FEB9DBB}"/>
              </a:ext>
            </a:extLst>
          </p:cNvPr>
          <p:cNvSpPr/>
          <p:nvPr/>
        </p:nvSpPr>
        <p:spPr>
          <a:xfrm>
            <a:off x="5258433" y="2836051"/>
            <a:ext cx="1676677" cy="2142416"/>
          </a:xfrm>
          <a:custGeom>
            <a:avLst/>
            <a:gdLst/>
            <a:ahLst/>
            <a:cxnLst/>
            <a:rect l="l" t="t" r="r" b="b"/>
            <a:pathLst>
              <a:path w="1218310" h="2403254">
                <a:moveTo>
                  <a:pt x="1218310" y="0"/>
                </a:moveTo>
                <a:lnTo>
                  <a:pt x="1218310" y="1874255"/>
                </a:lnTo>
                <a:lnTo>
                  <a:pt x="809" y="2366158"/>
                </a:lnTo>
                <a:lnTo>
                  <a:pt x="15797" y="2403254"/>
                </a:lnTo>
                <a:lnTo>
                  <a:pt x="0" y="2403254"/>
                </a:lnTo>
                <a:lnTo>
                  <a:pt x="0" y="49223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82" name="Rectangle 17">
            <a:extLst>
              <a:ext uri="{FF2B5EF4-FFF2-40B4-BE49-F238E27FC236}">
                <a16:creationId xmlns:a16="http://schemas.microsoft.com/office/drawing/2014/main" id="{31FD56E6-D630-4BE2-9C22-C808BA67B9D3}"/>
              </a:ext>
            </a:extLst>
          </p:cNvPr>
          <p:cNvSpPr/>
          <p:nvPr/>
        </p:nvSpPr>
        <p:spPr>
          <a:xfrm>
            <a:off x="7267699" y="2322248"/>
            <a:ext cx="1676677" cy="2109777"/>
          </a:xfrm>
          <a:custGeom>
            <a:avLst/>
            <a:gdLst/>
            <a:ahLst/>
            <a:cxnLst/>
            <a:rect l="l" t="t" r="r" b="b"/>
            <a:pathLst>
              <a:path w="1218310" h="2366641">
                <a:moveTo>
                  <a:pt x="1218310" y="0"/>
                </a:moveTo>
                <a:lnTo>
                  <a:pt x="1218310" y="1874411"/>
                </a:lnTo>
                <a:lnTo>
                  <a:pt x="0" y="2366641"/>
                </a:lnTo>
                <a:lnTo>
                  <a:pt x="0" y="49222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83" name="Rectangle 18">
            <a:extLst>
              <a:ext uri="{FF2B5EF4-FFF2-40B4-BE49-F238E27FC236}">
                <a16:creationId xmlns:a16="http://schemas.microsoft.com/office/drawing/2014/main" id="{3C689160-9479-47B2-B3E0-DAE38B48A56E}"/>
              </a:ext>
            </a:extLst>
          </p:cNvPr>
          <p:cNvSpPr/>
          <p:nvPr/>
        </p:nvSpPr>
        <p:spPr>
          <a:xfrm>
            <a:off x="9277103" y="1759873"/>
            <a:ext cx="1676677" cy="2158349"/>
          </a:xfrm>
          <a:custGeom>
            <a:avLst/>
            <a:gdLst/>
            <a:ahLst/>
            <a:cxnLst/>
            <a:rect l="l" t="t" r="r" b="b"/>
            <a:pathLst>
              <a:path w="1218310" h="2361066">
                <a:moveTo>
                  <a:pt x="1218310" y="0"/>
                </a:moveTo>
                <a:lnTo>
                  <a:pt x="1218310" y="1868837"/>
                </a:lnTo>
                <a:lnTo>
                  <a:pt x="0" y="2361066"/>
                </a:lnTo>
                <a:lnTo>
                  <a:pt x="0" y="49223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pic>
        <p:nvPicPr>
          <p:cNvPr id="684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57D1321B-0616-4F72-9894-F8D958E22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00000">
            <a:off x="497948" y="2881592"/>
            <a:ext cx="11217648" cy="397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5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DCF07917-0064-4966-B2A6-B3C5ED357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00000">
            <a:off x="441622" y="4530851"/>
            <a:ext cx="11240010" cy="397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" name="TextBox 685">
            <a:extLst>
              <a:ext uri="{FF2B5EF4-FFF2-40B4-BE49-F238E27FC236}">
                <a16:creationId xmlns:a16="http://schemas.microsoft.com/office/drawing/2014/main" id="{F42CA344-E659-43F5-A23B-6D41097A0C2E}"/>
              </a:ext>
            </a:extLst>
          </p:cNvPr>
          <p:cNvSpPr txBox="1"/>
          <p:nvPr/>
        </p:nvSpPr>
        <p:spPr>
          <a:xfrm>
            <a:off x="1758212" y="4309467"/>
            <a:ext cx="638874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87" name="TextBox 686">
            <a:extLst>
              <a:ext uri="{FF2B5EF4-FFF2-40B4-BE49-F238E27FC236}">
                <a16:creationId xmlns:a16="http://schemas.microsoft.com/office/drawing/2014/main" id="{1F9E33D2-BAB2-407A-BFCA-42E19661EC28}"/>
              </a:ext>
            </a:extLst>
          </p:cNvPr>
          <p:cNvSpPr txBox="1"/>
          <p:nvPr/>
        </p:nvSpPr>
        <p:spPr>
          <a:xfrm>
            <a:off x="3767722" y="3775640"/>
            <a:ext cx="638874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88" name="TextBox 687">
            <a:extLst>
              <a:ext uri="{FF2B5EF4-FFF2-40B4-BE49-F238E27FC236}">
                <a16:creationId xmlns:a16="http://schemas.microsoft.com/office/drawing/2014/main" id="{9FB03EB1-A63E-4FFC-9032-BA6A731F8D62}"/>
              </a:ext>
            </a:extLst>
          </p:cNvPr>
          <p:cNvSpPr txBox="1"/>
          <p:nvPr/>
        </p:nvSpPr>
        <p:spPr>
          <a:xfrm>
            <a:off x="5777334" y="3241813"/>
            <a:ext cx="638874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89" name="TextBox 688">
            <a:extLst>
              <a:ext uri="{FF2B5EF4-FFF2-40B4-BE49-F238E27FC236}">
                <a16:creationId xmlns:a16="http://schemas.microsoft.com/office/drawing/2014/main" id="{5F3CC7E8-D58B-4D4E-8B89-AA454640B53D}"/>
              </a:ext>
            </a:extLst>
          </p:cNvPr>
          <p:cNvSpPr txBox="1"/>
          <p:nvPr/>
        </p:nvSpPr>
        <p:spPr>
          <a:xfrm>
            <a:off x="7786600" y="2707986"/>
            <a:ext cx="638874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90" name="TextBox 689">
            <a:extLst>
              <a:ext uri="{FF2B5EF4-FFF2-40B4-BE49-F238E27FC236}">
                <a16:creationId xmlns:a16="http://schemas.microsoft.com/office/drawing/2014/main" id="{C3AEFB78-DFB5-4907-B11C-D1F2FEC92B90}"/>
              </a:ext>
            </a:extLst>
          </p:cNvPr>
          <p:cNvSpPr txBox="1"/>
          <p:nvPr/>
        </p:nvSpPr>
        <p:spPr>
          <a:xfrm>
            <a:off x="9796004" y="2174159"/>
            <a:ext cx="638874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91" name="Group 690">
            <a:extLst>
              <a:ext uri="{FF2B5EF4-FFF2-40B4-BE49-F238E27FC236}">
                <a16:creationId xmlns:a16="http://schemas.microsoft.com/office/drawing/2014/main" id="{32364A70-F2EC-4AE0-9FB6-4616C27C7BA0}"/>
              </a:ext>
            </a:extLst>
          </p:cNvPr>
          <p:cNvGrpSpPr/>
          <p:nvPr/>
        </p:nvGrpSpPr>
        <p:grpSpPr>
          <a:xfrm>
            <a:off x="9394386" y="4023327"/>
            <a:ext cx="1442108" cy="1453493"/>
            <a:chOff x="3017859" y="4307149"/>
            <a:chExt cx="1870812" cy="1453493"/>
          </a:xfrm>
        </p:grpSpPr>
        <p:sp>
          <p:nvSpPr>
            <p:cNvPr id="692" name="TextBox 691">
              <a:extLst>
                <a:ext uri="{FF2B5EF4-FFF2-40B4-BE49-F238E27FC236}">
                  <a16:creationId xmlns:a16="http://schemas.microsoft.com/office/drawing/2014/main" id="{2DDC9EAE-E406-4D2F-8EE2-995E6F65E5B9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93" name="TextBox 692">
              <a:extLst>
                <a:ext uri="{FF2B5EF4-FFF2-40B4-BE49-F238E27FC236}">
                  <a16:creationId xmlns:a16="http://schemas.microsoft.com/office/drawing/2014/main" id="{321D5BA1-2AD7-45F0-932E-13BC9A909F60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4" name="Group 693">
            <a:extLst>
              <a:ext uri="{FF2B5EF4-FFF2-40B4-BE49-F238E27FC236}">
                <a16:creationId xmlns:a16="http://schemas.microsoft.com/office/drawing/2014/main" id="{2C4EEC23-5499-4ED4-9F12-D5C32D0D669A}"/>
              </a:ext>
            </a:extLst>
          </p:cNvPr>
          <p:cNvGrpSpPr/>
          <p:nvPr/>
        </p:nvGrpSpPr>
        <p:grpSpPr>
          <a:xfrm>
            <a:off x="7385051" y="4529979"/>
            <a:ext cx="1442108" cy="1453493"/>
            <a:chOff x="3017859" y="4307149"/>
            <a:chExt cx="1870812" cy="1453493"/>
          </a:xfrm>
        </p:grpSpPr>
        <p:sp>
          <p:nvSpPr>
            <p:cNvPr id="695" name="TextBox 694">
              <a:extLst>
                <a:ext uri="{FF2B5EF4-FFF2-40B4-BE49-F238E27FC236}">
                  <a16:creationId xmlns:a16="http://schemas.microsoft.com/office/drawing/2014/main" id="{CA3058D6-F081-4653-BF17-7990AF7B33CF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96" name="TextBox 695">
              <a:extLst>
                <a:ext uri="{FF2B5EF4-FFF2-40B4-BE49-F238E27FC236}">
                  <a16:creationId xmlns:a16="http://schemas.microsoft.com/office/drawing/2014/main" id="{6CB92575-68E7-4157-9D5D-BBE74CC19579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7" name="Group 696">
            <a:extLst>
              <a:ext uri="{FF2B5EF4-FFF2-40B4-BE49-F238E27FC236}">
                <a16:creationId xmlns:a16="http://schemas.microsoft.com/office/drawing/2014/main" id="{9A434BD5-B4F4-48A1-B08F-98CF72ABA0AF}"/>
              </a:ext>
            </a:extLst>
          </p:cNvPr>
          <p:cNvGrpSpPr/>
          <p:nvPr/>
        </p:nvGrpSpPr>
        <p:grpSpPr>
          <a:xfrm>
            <a:off x="3366105" y="1785332"/>
            <a:ext cx="1442108" cy="1453493"/>
            <a:chOff x="3017859" y="4307149"/>
            <a:chExt cx="1870812" cy="1453493"/>
          </a:xfrm>
        </p:grpSpPr>
        <p:sp>
          <p:nvSpPr>
            <p:cNvPr id="698" name="TextBox 697">
              <a:extLst>
                <a:ext uri="{FF2B5EF4-FFF2-40B4-BE49-F238E27FC236}">
                  <a16:creationId xmlns:a16="http://schemas.microsoft.com/office/drawing/2014/main" id="{92ED8394-C358-4BB1-B9D9-98A153B379AA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99" name="TextBox 698">
              <a:extLst>
                <a:ext uri="{FF2B5EF4-FFF2-40B4-BE49-F238E27FC236}">
                  <a16:creationId xmlns:a16="http://schemas.microsoft.com/office/drawing/2014/main" id="{EA968B2C-0E4C-4676-B6B5-580A19F5DA35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00" name="Group 699">
            <a:extLst>
              <a:ext uri="{FF2B5EF4-FFF2-40B4-BE49-F238E27FC236}">
                <a16:creationId xmlns:a16="http://schemas.microsoft.com/office/drawing/2014/main" id="{1C612738-02C2-42FC-933F-6A14333D1C62}"/>
              </a:ext>
            </a:extLst>
          </p:cNvPr>
          <p:cNvGrpSpPr/>
          <p:nvPr/>
        </p:nvGrpSpPr>
        <p:grpSpPr>
          <a:xfrm>
            <a:off x="1356595" y="2326950"/>
            <a:ext cx="1442108" cy="1453493"/>
            <a:chOff x="3017859" y="4307149"/>
            <a:chExt cx="1870812" cy="1453493"/>
          </a:xfrm>
        </p:grpSpPr>
        <p:sp>
          <p:nvSpPr>
            <p:cNvPr id="701" name="TextBox 700">
              <a:extLst>
                <a:ext uri="{FF2B5EF4-FFF2-40B4-BE49-F238E27FC236}">
                  <a16:creationId xmlns:a16="http://schemas.microsoft.com/office/drawing/2014/main" id="{4F32BFF1-0E39-4532-B717-2514DA3EE72C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702" name="TextBox 701">
              <a:extLst>
                <a:ext uri="{FF2B5EF4-FFF2-40B4-BE49-F238E27FC236}">
                  <a16:creationId xmlns:a16="http://schemas.microsoft.com/office/drawing/2014/main" id="{600B0CD0-8387-4341-B53F-5219D1D64578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03" name="Group 702">
            <a:extLst>
              <a:ext uri="{FF2B5EF4-FFF2-40B4-BE49-F238E27FC236}">
                <a16:creationId xmlns:a16="http://schemas.microsoft.com/office/drawing/2014/main" id="{47D97AEE-1697-4D62-B889-0D53A9B18EE7}"/>
              </a:ext>
            </a:extLst>
          </p:cNvPr>
          <p:cNvGrpSpPr/>
          <p:nvPr/>
        </p:nvGrpSpPr>
        <p:grpSpPr>
          <a:xfrm>
            <a:off x="5375716" y="5036633"/>
            <a:ext cx="1442108" cy="1084161"/>
            <a:chOff x="3017859" y="4307149"/>
            <a:chExt cx="1870812" cy="1084161"/>
          </a:xfrm>
        </p:grpSpPr>
        <p:sp>
          <p:nvSpPr>
            <p:cNvPr id="704" name="TextBox 703">
              <a:extLst>
                <a:ext uri="{FF2B5EF4-FFF2-40B4-BE49-F238E27FC236}">
                  <a16:creationId xmlns:a16="http://schemas.microsoft.com/office/drawing/2014/main" id="{70170B59-D761-4081-ADEC-3FEE1182622B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</a:p>
          </p:txBody>
        </p:sp>
        <p:sp>
          <p:nvSpPr>
            <p:cNvPr id="705" name="TextBox 704">
              <a:extLst>
                <a:ext uri="{FF2B5EF4-FFF2-40B4-BE49-F238E27FC236}">
                  <a16:creationId xmlns:a16="http://schemas.microsoft.com/office/drawing/2014/main" id="{3F10BF04-20D7-4181-81B5-674204DA10DF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06" name="Parallelogram 15">
            <a:extLst>
              <a:ext uri="{FF2B5EF4-FFF2-40B4-BE49-F238E27FC236}">
                <a16:creationId xmlns:a16="http://schemas.microsoft.com/office/drawing/2014/main" id="{E0D3305B-7158-409C-91ED-568A5B029B07}"/>
              </a:ext>
            </a:extLst>
          </p:cNvPr>
          <p:cNvSpPr/>
          <p:nvPr/>
        </p:nvSpPr>
        <p:spPr>
          <a:xfrm flipH="1">
            <a:off x="3886712" y="4571077"/>
            <a:ext cx="400895" cy="400895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07" name="Frame 17">
            <a:extLst>
              <a:ext uri="{FF2B5EF4-FFF2-40B4-BE49-F238E27FC236}">
                <a16:creationId xmlns:a16="http://schemas.microsoft.com/office/drawing/2014/main" id="{58948114-A7A1-4501-89B0-387934739AA1}"/>
              </a:ext>
            </a:extLst>
          </p:cNvPr>
          <p:cNvSpPr/>
          <p:nvPr/>
        </p:nvSpPr>
        <p:spPr>
          <a:xfrm>
            <a:off x="1911150" y="5166348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08" name="Round Same Side Corner Rectangle 11">
            <a:extLst>
              <a:ext uri="{FF2B5EF4-FFF2-40B4-BE49-F238E27FC236}">
                <a16:creationId xmlns:a16="http://schemas.microsoft.com/office/drawing/2014/main" id="{9B679280-F84E-4644-ACCC-13200CBCD542}"/>
              </a:ext>
            </a:extLst>
          </p:cNvPr>
          <p:cNvSpPr>
            <a:spLocks noChangeAspect="1"/>
          </p:cNvSpPr>
          <p:nvPr/>
        </p:nvSpPr>
        <p:spPr>
          <a:xfrm rot="9900000">
            <a:off x="7957781" y="3534162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09" name="Rectangle 36">
            <a:extLst>
              <a:ext uri="{FF2B5EF4-FFF2-40B4-BE49-F238E27FC236}">
                <a16:creationId xmlns:a16="http://schemas.microsoft.com/office/drawing/2014/main" id="{27B914D4-59FA-4FDE-9BE2-2493578BA99D}"/>
              </a:ext>
            </a:extLst>
          </p:cNvPr>
          <p:cNvSpPr/>
          <p:nvPr/>
        </p:nvSpPr>
        <p:spPr>
          <a:xfrm>
            <a:off x="5886534" y="4120646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0" name="Rounded Rectangle 7">
            <a:extLst>
              <a:ext uri="{FF2B5EF4-FFF2-40B4-BE49-F238E27FC236}">
                <a16:creationId xmlns:a16="http://schemas.microsoft.com/office/drawing/2014/main" id="{E01DA175-C578-4689-9ED4-B7F61043605E}"/>
              </a:ext>
            </a:extLst>
          </p:cNvPr>
          <p:cNvSpPr/>
          <p:nvPr/>
        </p:nvSpPr>
        <p:spPr>
          <a:xfrm>
            <a:off x="9986650" y="3041582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11191</TotalTime>
  <Words>114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26</cp:revision>
  <dcterms:created xsi:type="dcterms:W3CDTF">2018-02-18T19:39:47Z</dcterms:created>
  <dcterms:modified xsi:type="dcterms:W3CDTF">2018-12-20T05:10:32Z</dcterms:modified>
</cp:coreProperties>
</file>