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F9B-4511-A660-87CF9288612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F9B-4511-A660-87CF9288612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F9B-4511-A660-87CF9288612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F9B-4511-A660-87CF92886121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</c:v>
                </c:pt>
                <c:pt idx="1">
                  <c:v>85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F9B-4511-A660-87CF928861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82077696"/>
        <c:axId val="182079488"/>
      </c:barChart>
      <c:catAx>
        <c:axId val="18207769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2079488"/>
        <c:crosses val="autoZero"/>
        <c:auto val="1"/>
        <c:lblAlgn val="ctr"/>
        <c:lblOffset val="100"/>
        <c:noMultiLvlLbl val="0"/>
      </c:catAx>
      <c:valAx>
        <c:axId val="18207948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207769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4" name="Pentagon 1">
            <a:extLst>
              <a:ext uri="{FF2B5EF4-FFF2-40B4-BE49-F238E27FC236}">
                <a16:creationId xmlns:a16="http://schemas.microsoft.com/office/drawing/2014/main" id="{8C80B3D6-7475-4B08-8653-72CE673BE9A6}"/>
              </a:ext>
            </a:extLst>
          </p:cNvPr>
          <p:cNvSpPr/>
          <p:nvPr/>
        </p:nvSpPr>
        <p:spPr>
          <a:xfrm>
            <a:off x="5893328" y="5248580"/>
            <a:ext cx="5325658" cy="792987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5" name="Pentagon 2">
            <a:extLst>
              <a:ext uri="{FF2B5EF4-FFF2-40B4-BE49-F238E27FC236}">
                <a16:creationId xmlns:a16="http://schemas.microsoft.com/office/drawing/2014/main" id="{94F7407D-A1B2-4223-9C9C-9E92869D7AFC}"/>
              </a:ext>
            </a:extLst>
          </p:cNvPr>
          <p:cNvSpPr/>
          <p:nvPr/>
        </p:nvSpPr>
        <p:spPr>
          <a:xfrm>
            <a:off x="5893328" y="2010885"/>
            <a:ext cx="5325658" cy="792987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6" name="Pentagon 3">
            <a:extLst>
              <a:ext uri="{FF2B5EF4-FFF2-40B4-BE49-F238E27FC236}">
                <a16:creationId xmlns:a16="http://schemas.microsoft.com/office/drawing/2014/main" id="{153163EF-7DCC-46E3-9AB8-E8E071E4FAB4}"/>
              </a:ext>
            </a:extLst>
          </p:cNvPr>
          <p:cNvSpPr/>
          <p:nvPr/>
        </p:nvSpPr>
        <p:spPr>
          <a:xfrm>
            <a:off x="5893328" y="3098227"/>
            <a:ext cx="5325658" cy="792987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7" name="Pentagon 4">
            <a:extLst>
              <a:ext uri="{FF2B5EF4-FFF2-40B4-BE49-F238E27FC236}">
                <a16:creationId xmlns:a16="http://schemas.microsoft.com/office/drawing/2014/main" id="{FBF41470-D0ED-474B-8479-B7C6D9792583}"/>
              </a:ext>
            </a:extLst>
          </p:cNvPr>
          <p:cNvSpPr/>
          <p:nvPr/>
        </p:nvSpPr>
        <p:spPr>
          <a:xfrm>
            <a:off x="5893328" y="4175002"/>
            <a:ext cx="5325658" cy="792987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aphicFrame>
        <p:nvGraphicFramePr>
          <p:cNvPr id="298" name="Chart 297">
            <a:extLst>
              <a:ext uri="{FF2B5EF4-FFF2-40B4-BE49-F238E27FC236}">
                <a16:creationId xmlns:a16="http://schemas.microsoft.com/office/drawing/2014/main" id="{AC7118A7-1FD5-4395-8D41-89A0D28D89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8010712"/>
              </p:ext>
            </p:extLst>
          </p:nvPr>
        </p:nvGraphicFramePr>
        <p:xfrm>
          <a:off x="5886735" y="1727112"/>
          <a:ext cx="4593697" cy="459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99" name="Group 298">
            <a:extLst>
              <a:ext uri="{FF2B5EF4-FFF2-40B4-BE49-F238E27FC236}">
                <a16:creationId xmlns:a16="http://schemas.microsoft.com/office/drawing/2014/main" id="{586A1846-FD42-4F86-A138-018E051272A4}"/>
              </a:ext>
            </a:extLst>
          </p:cNvPr>
          <p:cNvGrpSpPr/>
          <p:nvPr/>
        </p:nvGrpSpPr>
        <p:grpSpPr>
          <a:xfrm>
            <a:off x="5576029" y="1869411"/>
            <a:ext cx="714969" cy="4355541"/>
            <a:chOff x="3085710" y="1525899"/>
            <a:chExt cx="714969" cy="4781103"/>
          </a:xfrm>
        </p:grpSpPr>
        <p:pic>
          <p:nvPicPr>
            <p:cNvPr id="300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F793A965-B7E3-49D5-8342-120FB1C805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1183720" y="3690043"/>
              <a:ext cx="4781103" cy="4528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1410CD2E-F7DF-4E30-8542-7256237EF76C}"/>
                </a:ext>
              </a:extLst>
            </p:cNvPr>
            <p:cNvSpPr/>
            <p:nvPr/>
          </p:nvSpPr>
          <p:spPr>
            <a:xfrm>
              <a:off x="3085710" y="1628724"/>
              <a:ext cx="432048" cy="45754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302" name="TextBox 301">
            <a:extLst>
              <a:ext uri="{FF2B5EF4-FFF2-40B4-BE49-F238E27FC236}">
                <a16:creationId xmlns:a16="http://schemas.microsoft.com/office/drawing/2014/main" id="{4E97E65A-80AD-40E8-858D-D279334A7A22}"/>
              </a:ext>
            </a:extLst>
          </p:cNvPr>
          <p:cNvSpPr txBox="1"/>
          <p:nvPr/>
        </p:nvSpPr>
        <p:spPr>
          <a:xfrm>
            <a:off x="6111930" y="2168640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6F4C9621-B258-4668-B8B2-273E915FBDC3}"/>
              </a:ext>
            </a:extLst>
          </p:cNvPr>
          <p:cNvSpPr txBox="1"/>
          <p:nvPr/>
        </p:nvSpPr>
        <p:spPr>
          <a:xfrm>
            <a:off x="6111930" y="3245415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94486BD7-8D21-465D-8977-362E4CF6E47E}"/>
              </a:ext>
            </a:extLst>
          </p:cNvPr>
          <p:cNvSpPr txBox="1"/>
          <p:nvPr/>
        </p:nvSpPr>
        <p:spPr>
          <a:xfrm>
            <a:off x="6111930" y="4322190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85%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4D56A42B-3CBB-4CD7-AD70-029D405C2EE5}"/>
              </a:ext>
            </a:extLst>
          </p:cNvPr>
          <p:cNvSpPr txBox="1"/>
          <p:nvPr/>
        </p:nvSpPr>
        <p:spPr>
          <a:xfrm>
            <a:off x="6111930" y="5398965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98FCF2B1-0DCB-4B20-BF98-836E6AC267D5}"/>
              </a:ext>
            </a:extLst>
          </p:cNvPr>
          <p:cNvGrpSpPr/>
          <p:nvPr/>
        </p:nvGrpSpPr>
        <p:grpSpPr>
          <a:xfrm>
            <a:off x="3921370" y="1886995"/>
            <a:ext cx="1759094" cy="4240537"/>
            <a:chOff x="2494565" y="1620120"/>
            <a:chExt cx="1655122" cy="4419752"/>
          </a:xfrm>
        </p:grpSpPr>
        <p:grpSp>
          <p:nvGrpSpPr>
            <p:cNvPr id="307" name="Group 306">
              <a:extLst>
                <a:ext uri="{FF2B5EF4-FFF2-40B4-BE49-F238E27FC236}">
                  <a16:creationId xmlns:a16="http://schemas.microsoft.com/office/drawing/2014/main" id="{D279B4F0-691B-48BE-B781-DAF600E82347}"/>
                </a:ext>
              </a:extLst>
            </p:cNvPr>
            <p:cNvGrpSpPr/>
            <p:nvPr/>
          </p:nvGrpSpPr>
          <p:grpSpPr>
            <a:xfrm flipH="1">
              <a:off x="2494565" y="4850444"/>
              <a:ext cx="1655122" cy="1189428"/>
              <a:chOff x="2332121" y="4675243"/>
              <a:chExt cx="1970137" cy="1415809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17" name="Rounded Rectangle 24">
                <a:extLst>
                  <a:ext uri="{FF2B5EF4-FFF2-40B4-BE49-F238E27FC236}">
                    <a16:creationId xmlns:a16="http://schemas.microsoft.com/office/drawing/2014/main" id="{3767360F-63F4-422F-A1C5-9DACE3408D00}"/>
                  </a:ext>
                </a:extLst>
              </p:cNvPr>
              <p:cNvSpPr/>
              <p:nvPr/>
            </p:nvSpPr>
            <p:spPr>
              <a:xfrm>
                <a:off x="2332121" y="4675243"/>
                <a:ext cx="1970137" cy="1415808"/>
              </a:xfrm>
              <a:prstGeom prst="roundRect">
                <a:avLst>
                  <a:gd name="adj" fmla="val 10788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318" name="Rounded Rectangle 9">
                <a:extLst>
                  <a:ext uri="{FF2B5EF4-FFF2-40B4-BE49-F238E27FC236}">
                    <a16:creationId xmlns:a16="http://schemas.microsoft.com/office/drawing/2014/main" id="{9041D7C6-1E23-4AE9-9178-7FD49807F7F8}"/>
                  </a:ext>
                </a:extLst>
              </p:cNvPr>
              <p:cNvSpPr/>
              <p:nvPr/>
            </p:nvSpPr>
            <p:spPr>
              <a:xfrm flipH="1">
                <a:off x="2332122" y="4685987"/>
                <a:ext cx="1538088" cy="1405065"/>
              </a:xfrm>
              <a:custGeom>
                <a:avLst/>
                <a:gdLst/>
                <a:ahLst/>
                <a:cxnLst/>
                <a:rect l="l" t="t" r="r" b="b"/>
                <a:pathLst>
                  <a:path w="1572775" h="1405065">
                    <a:moveTo>
                      <a:pt x="1473249" y="0"/>
                    </a:moveTo>
                    <a:cubicBezTo>
                      <a:pt x="1531558" y="20642"/>
                      <a:pt x="1572775" y="76505"/>
                      <a:pt x="1572775" y="141994"/>
                    </a:cubicBezTo>
                    <a:lnTo>
                      <a:pt x="1572775" y="1252328"/>
                    </a:lnTo>
                    <a:cubicBezTo>
                      <a:pt x="1572775" y="1336682"/>
                      <a:pt x="1504392" y="1405065"/>
                      <a:pt x="1420038" y="1405065"/>
                    </a:cubicBezTo>
                    <a:lnTo>
                      <a:pt x="0" y="1405065"/>
                    </a:lnTo>
                    <a:cubicBezTo>
                      <a:pt x="768941" y="1317621"/>
                      <a:pt x="1379064" y="735374"/>
                      <a:pt x="147324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93000"/>
                      <a:lumOff val="7000"/>
                    </a:schemeClr>
                  </a:gs>
                  <a:gs pos="94000">
                    <a:schemeClr val="accent1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grpSp>
          <p:nvGrpSpPr>
            <p:cNvPr id="308" name="Group 307">
              <a:extLst>
                <a:ext uri="{FF2B5EF4-FFF2-40B4-BE49-F238E27FC236}">
                  <a16:creationId xmlns:a16="http://schemas.microsoft.com/office/drawing/2014/main" id="{CD75F923-4DDE-46C6-A1AD-3EBEFC87D2E6}"/>
                </a:ext>
              </a:extLst>
            </p:cNvPr>
            <p:cNvGrpSpPr/>
            <p:nvPr/>
          </p:nvGrpSpPr>
          <p:grpSpPr>
            <a:xfrm>
              <a:off x="2494565" y="3773670"/>
              <a:ext cx="1655122" cy="1189428"/>
              <a:chOff x="1777765" y="4017240"/>
              <a:chExt cx="1970137" cy="1415809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15" name="Rounded Rectangle 22">
                <a:extLst>
                  <a:ext uri="{FF2B5EF4-FFF2-40B4-BE49-F238E27FC236}">
                    <a16:creationId xmlns:a16="http://schemas.microsoft.com/office/drawing/2014/main" id="{DE9BB07B-610C-4D13-8156-F30F0C02AE01}"/>
                  </a:ext>
                </a:extLst>
              </p:cNvPr>
              <p:cNvSpPr/>
              <p:nvPr/>
            </p:nvSpPr>
            <p:spPr>
              <a:xfrm>
                <a:off x="1777765" y="4017240"/>
                <a:ext cx="1970137" cy="1415808"/>
              </a:xfrm>
              <a:prstGeom prst="roundRect">
                <a:avLst>
                  <a:gd name="adj" fmla="val 1078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316" name="Rounded Rectangle 9">
                <a:extLst>
                  <a:ext uri="{FF2B5EF4-FFF2-40B4-BE49-F238E27FC236}">
                    <a16:creationId xmlns:a16="http://schemas.microsoft.com/office/drawing/2014/main" id="{4BDA05BE-39BF-451F-98A8-86F01EEEFE7A}"/>
                  </a:ext>
                </a:extLst>
              </p:cNvPr>
              <p:cNvSpPr/>
              <p:nvPr/>
            </p:nvSpPr>
            <p:spPr>
              <a:xfrm>
                <a:off x="2175127" y="4027984"/>
                <a:ext cx="1572775" cy="1405065"/>
              </a:xfrm>
              <a:custGeom>
                <a:avLst/>
                <a:gdLst/>
                <a:ahLst/>
                <a:cxnLst/>
                <a:rect l="l" t="t" r="r" b="b"/>
                <a:pathLst>
                  <a:path w="1572775" h="1405065">
                    <a:moveTo>
                      <a:pt x="1473249" y="0"/>
                    </a:moveTo>
                    <a:cubicBezTo>
                      <a:pt x="1531558" y="20642"/>
                      <a:pt x="1572775" y="76505"/>
                      <a:pt x="1572775" y="141994"/>
                    </a:cubicBezTo>
                    <a:lnTo>
                      <a:pt x="1572775" y="1252328"/>
                    </a:lnTo>
                    <a:cubicBezTo>
                      <a:pt x="1572775" y="1336682"/>
                      <a:pt x="1504392" y="1405065"/>
                      <a:pt x="1420038" y="1405065"/>
                    </a:cubicBezTo>
                    <a:lnTo>
                      <a:pt x="0" y="1405065"/>
                    </a:lnTo>
                    <a:cubicBezTo>
                      <a:pt x="768941" y="1317621"/>
                      <a:pt x="1379064" y="735374"/>
                      <a:pt x="147324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93000"/>
                      <a:lumOff val="7000"/>
                    </a:schemeClr>
                  </a:gs>
                  <a:gs pos="94000">
                    <a:schemeClr val="accent2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grpSp>
          <p:nvGrpSpPr>
            <p:cNvPr id="309" name="Group 308">
              <a:extLst>
                <a:ext uri="{FF2B5EF4-FFF2-40B4-BE49-F238E27FC236}">
                  <a16:creationId xmlns:a16="http://schemas.microsoft.com/office/drawing/2014/main" id="{D1DEF5A0-31FF-4577-98B8-5756444FD04B}"/>
                </a:ext>
              </a:extLst>
            </p:cNvPr>
            <p:cNvGrpSpPr/>
            <p:nvPr/>
          </p:nvGrpSpPr>
          <p:grpSpPr>
            <a:xfrm flipH="1">
              <a:off x="2494565" y="2696895"/>
              <a:ext cx="1655122" cy="1189428"/>
              <a:chOff x="5388471" y="1900395"/>
              <a:chExt cx="1970137" cy="1415809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13" name="Rounded Rectangle 20">
                <a:extLst>
                  <a:ext uri="{FF2B5EF4-FFF2-40B4-BE49-F238E27FC236}">
                    <a16:creationId xmlns:a16="http://schemas.microsoft.com/office/drawing/2014/main" id="{F2450C20-5F3D-4A79-93A7-A9370F5D5B08}"/>
                  </a:ext>
                </a:extLst>
              </p:cNvPr>
              <p:cNvSpPr/>
              <p:nvPr/>
            </p:nvSpPr>
            <p:spPr>
              <a:xfrm>
                <a:off x="5388471" y="1900395"/>
                <a:ext cx="1970137" cy="1415808"/>
              </a:xfrm>
              <a:prstGeom prst="roundRect">
                <a:avLst>
                  <a:gd name="adj" fmla="val 1078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314" name="Rounded Rectangle 9">
                <a:extLst>
                  <a:ext uri="{FF2B5EF4-FFF2-40B4-BE49-F238E27FC236}">
                    <a16:creationId xmlns:a16="http://schemas.microsoft.com/office/drawing/2014/main" id="{9EDC6182-C87C-4FD8-9905-BF6B2C82B31E}"/>
                  </a:ext>
                </a:extLst>
              </p:cNvPr>
              <p:cNvSpPr/>
              <p:nvPr/>
            </p:nvSpPr>
            <p:spPr>
              <a:xfrm flipH="1">
                <a:off x="5388472" y="1911139"/>
                <a:ext cx="1538088" cy="1405065"/>
              </a:xfrm>
              <a:custGeom>
                <a:avLst/>
                <a:gdLst/>
                <a:ahLst/>
                <a:cxnLst/>
                <a:rect l="l" t="t" r="r" b="b"/>
                <a:pathLst>
                  <a:path w="1572775" h="1405065">
                    <a:moveTo>
                      <a:pt x="1473249" y="0"/>
                    </a:moveTo>
                    <a:cubicBezTo>
                      <a:pt x="1531558" y="20642"/>
                      <a:pt x="1572775" y="76505"/>
                      <a:pt x="1572775" y="141994"/>
                    </a:cubicBezTo>
                    <a:lnTo>
                      <a:pt x="1572775" y="1252328"/>
                    </a:lnTo>
                    <a:cubicBezTo>
                      <a:pt x="1572775" y="1336682"/>
                      <a:pt x="1504392" y="1405065"/>
                      <a:pt x="1420038" y="1405065"/>
                    </a:cubicBezTo>
                    <a:lnTo>
                      <a:pt x="0" y="1405065"/>
                    </a:lnTo>
                    <a:cubicBezTo>
                      <a:pt x="768941" y="1317621"/>
                      <a:pt x="1379064" y="735374"/>
                      <a:pt x="147324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>
                      <a:lumMod val="93000"/>
                      <a:lumOff val="7000"/>
                    </a:schemeClr>
                  </a:gs>
                  <a:gs pos="94000">
                    <a:schemeClr val="accent3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grpSp>
          <p:nvGrpSpPr>
            <p:cNvPr id="310" name="Group 309">
              <a:extLst>
                <a:ext uri="{FF2B5EF4-FFF2-40B4-BE49-F238E27FC236}">
                  <a16:creationId xmlns:a16="http://schemas.microsoft.com/office/drawing/2014/main" id="{18E8CF2B-2F46-4E4B-985C-EC2A5A6B2BC2}"/>
                </a:ext>
              </a:extLst>
            </p:cNvPr>
            <p:cNvGrpSpPr/>
            <p:nvPr/>
          </p:nvGrpSpPr>
          <p:grpSpPr>
            <a:xfrm>
              <a:off x="2494565" y="1620120"/>
              <a:ext cx="1655122" cy="1189428"/>
              <a:chOff x="6281891" y="204129"/>
              <a:chExt cx="1970137" cy="1415809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11" name="Rounded Rectangle 18">
                <a:extLst>
                  <a:ext uri="{FF2B5EF4-FFF2-40B4-BE49-F238E27FC236}">
                    <a16:creationId xmlns:a16="http://schemas.microsoft.com/office/drawing/2014/main" id="{234829D1-3CFF-4BDD-A0EE-4531FB392198}"/>
                  </a:ext>
                </a:extLst>
              </p:cNvPr>
              <p:cNvSpPr/>
              <p:nvPr/>
            </p:nvSpPr>
            <p:spPr>
              <a:xfrm>
                <a:off x="6281891" y="204129"/>
                <a:ext cx="1970137" cy="1415808"/>
              </a:xfrm>
              <a:prstGeom prst="roundRect">
                <a:avLst>
                  <a:gd name="adj" fmla="val 1078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312" name="Rounded Rectangle 9">
                <a:extLst>
                  <a:ext uri="{FF2B5EF4-FFF2-40B4-BE49-F238E27FC236}">
                    <a16:creationId xmlns:a16="http://schemas.microsoft.com/office/drawing/2014/main" id="{57BE9193-ECD8-42D9-ABFC-6C8B57345F39}"/>
                  </a:ext>
                </a:extLst>
              </p:cNvPr>
              <p:cNvSpPr/>
              <p:nvPr/>
            </p:nvSpPr>
            <p:spPr>
              <a:xfrm>
                <a:off x="6679253" y="214873"/>
                <a:ext cx="1572775" cy="1405065"/>
              </a:xfrm>
              <a:custGeom>
                <a:avLst/>
                <a:gdLst/>
                <a:ahLst/>
                <a:cxnLst/>
                <a:rect l="l" t="t" r="r" b="b"/>
                <a:pathLst>
                  <a:path w="1572775" h="1405065">
                    <a:moveTo>
                      <a:pt x="1473249" y="0"/>
                    </a:moveTo>
                    <a:cubicBezTo>
                      <a:pt x="1531558" y="20642"/>
                      <a:pt x="1572775" y="76505"/>
                      <a:pt x="1572775" y="141994"/>
                    </a:cubicBezTo>
                    <a:lnTo>
                      <a:pt x="1572775" y="1252328"/>
                    </a:lnTo>
                    <a:cubicBezTo>
                      <a:pt x="1572775" y="1336682"/>
                      <a:pt x="1504392" y="1405065"/>
                      <a:pt x="1420038" y="1405065"/>
                    </a:cubicBezTo>
                    <a:lnTo>
                      <a:pt x="0" y="1405065"/>
                    </a:lnTo>
                    <a:cubicBezTo>
                      <a:pt x="768941" y="1317621"/>
                      <a:pt x="1379064" y="735374"/>
                      <a:pt x="1473249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>
                      <a:lumMod val="80000"/>
                      <a:lumOff val="20000"/>
                    </a:schemeClr>
                  </a:gs>
                  <a:gs pos="94000">
                    <a:schemeClr val="accent4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</p:grpSp>
      <p:sp>
        <p:nvSpPr>
          <p:cNvPr id="319" name="TextBox 318">
            <a:extLst>
              <a:ext uri="{FF2B5EF4-FFF2-40B4-BE49-F238E27FC236}">
                <a16:creationId xmlns:a16="http://schemas.microsoft.com/office/drawing/2014/main" id="{19D8B9CB-DCA4-4CAA-8B85-DCA13568B628}"/>
              </a:ext>
            </a:extLst>
          </p:cNvPr>
          <p:cNvSpPr txBox="1"/>
          <p:nvPr/>
        </p:nvSpPr>
        <p:spPr>
          <a:xfrm>
            <a:off x="4980923" y="2362787"/>
            <a:ext cx="651359" cy="646331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BFFFB89D-E544-4059-BAE5-FA3970732B0E}"/>
              </a:ext>
            </a:extLst>
          </p:cNvPr>
          <p:cNvSpPr txBox="1"/>
          <p:nvPr/>
        </p:nvSpPr>
        <p:spPr>
          <a:xfrm>
            <a:off x="4980923" y="3397354"/>
            <a:ext cx="651359" cy="646331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7C4C6FDF-63ED-4FD3-B9F8-4534370F5175}"/>
              </a:ext>
            </a:extLst>
          </p:cNvPr>
          <p:cNvSpPr txBox="1"/>
          <p:nvPr/>
        </p:nvSpPr>
        <p:spPr>
          <a:xfrm>
            <a:off x="4980923" y="4431921"/>
            <a:ext cx="651359" cy="646331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FBB79177-78E2-4DC2-9DD8-7F921368247A}"/>
              </a:ext>
            </a:extLst>
          </p:cNvPr>
          <p:cNvSpPr txBox="1"/>
          <p:nvPr/>
        </p:nvSpPr>
        <p:spPr>
          <a:xfrm>
            <a:off x="4980923" y="5466487"/>
            <a:ext cx="651359" cy="646331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099A7873-D21A-474A-AC88-845023171E96}"/>
              </a:ext>
            </a:extLst>
          </p:cNvPr>
          <p:cNvSpPr txBox="1"/>
          <p:nvPr/>
        </p:nvSpPr>
        <p:spPr>
          <a:xfrm>
            <a:off x="3926441" y="1983619"/>
            <a:ext cx="118833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65B059BC-B08C-4687-A505-109095549BA1}"/>
              </a:ext>
            </a:extLst>
          </p:cNvPr>
          <p:cNvSpPr txBox="1"/>
          <p:nvPr/>
        </p:nvSpPr>
        <p:spPr>
          <a:xfrm>
            <a:off x="3926441" y="3036877"/>
            <a:ext cx="118833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DA2792F0-9645-4287-94DC-E7984958E585}"/>
              </a:ext>
            </a:extLst>
          </p:cNvPr>
          <p:cNvSpPr txBox="1"/>
          <p:nvPr/>
        </p:nvSpPr>
        <p:spPr>
          <a:xfrm>
            <a:off x="3926441" y="4090133"/>
            <a:ext cx="118833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45D6952A-3640-454D-9DCE-492CDEE353FF}"/>
              </a:ext>
            </a:extLst>
          </p:cNvPr>
          <p:cNvSpPr txBox="1"/>
          <p:nvPr/>
        </p:nvSpPr>
        <p:spPr>
          <a:xfrm>
            <a:off x="3926441" y="5143391"/>
            <a:ext cx="118833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4CD81C82-C7F0-4B8F-B6A8-E224A8FBC309}"/>
              </a:ext>
            </a:extLst>
          </p:cNvPr>
          <p:cNvSpPr txBox="1"/>
          <p:nvPr/>
        </p:nvSpPr>
        <p:spPr>
          <a:xfrm>
            <a:off x="703569" y="2084212"/>
            <a:ext cx="3014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FE0B3C77-5F96-498C-B9E2-4A0D0C7EB275}"/>
              </a:ext>
            </a:extLst>
          </p:cNvPr>
          <p:cNvSpPr txBox="1"/>
          <p:nvPr/>
        </p:nvSpPr>
        <p:spPr>
          <a:xfrm>
            <a:off x="703569" y="5321908"/>
            <a:ext cx="3014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E2321513-DC3F-4786-815D-8E49A675B8AD}"/>
              </a:ext>
            </a:extLst>
          </p:cNvPr>
          <p:cNvSpPr txBox="1"/>
          <p:nvPr/>
        </p:nvSpPr>
        <p:spPr>
          <a:xfrm>
            <a:off x="703569" y="3163444"/>
            <a:ext cx="3014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8DE45AD6-C97D-4F10-B8BD-C9E07F01373A}"/>
              </a:ext>
            </a:extLst>
          </p:cNvPr>
          <p:cNvSpPr txBox="1"/>
          <p:nvPr/>
        </p:nvSpPr>
        <p:spPr>
          <a:xfrm>
            <a:off x="703569" y="4242676"/>
            <a:ext cx="3014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1" name="Rectangle 16">
            <a:extLst>
              <a:ext uri="{FF2B5EF4-FFF2-40B4-BE49-F238E27FC236}">
                <a16:creationId xmlns:a16="http://schemas.microsoft.com/office/drawing/2014/main" id="{B1C45E1F-A465-4A96-A527-A0322D37F0B7}"/>
              </a:ext>
            </a:extLst>
          </p:cNvPr>
          <p:cNvSpPr/>
          <p:nvPr/>
        </p:nvSpPr>
        <p:spPr>
          <a:xfrm rot="2700000">
            <a:off x="10425630" y="4286270"/>
            <a:ext cx="317310" cy="568877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2" name="Rectangle 9">
            <a:extLst>
              <a:ext uri="{FF2B5EF4-FFF2-40B4-BE49-F238E27FC236}">
                <a16:creationId xmlns:a16="http://schemas.microsoft.com/office/drawing/2014/main" id="{3C21B8E5-217E-4FF1-9C1C-2DD8874BC1BE}"/>
              </a:ext>
            </a:extLst>
          </p:cNvPr>
          <p:cNvSpPr/>
          <p:nvPr/>
        </p:nvSpPr>
        <p:spPr>
          <a:xfrm>
            <a:off x="10368738" y="5466487"/>
            <a:ext cx="393133" cy="3680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3" name="Oval 7">
            <a:extLst>
              <a:ext uri="{FF2B5EF4-FFF2-40B4-BE49-F238E27FC236}">
                <a16:creationId xmlns:a16="http://schemas.microsoft.com/office/drawing/2014/main" id="{A214B140-84EE-4AF6-BC8C-2DCFEE6B2575}"/>
              </a:ext>
            </a:extLst>
          </p:cNvPr>
          <p:cNvSpPr/>
          <p:nvPr/>
        </p:nvSpPr>
        <p:spPr>
          <a:xfrm>
            <a:off x="10368738" y="3292581"/>
            <a:ext cx="431095" cy="43109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4" name="Rounded Rectangle 27">
            <a:extLst>
              <a:ext uri="{FF2B5EF4-FFF2-40B4-BE49-F238E27FC236}">
                <a16:creationId xmlns:a16="http://schemas.microsoft.com/office/drawing/2014/main" id="{07EE8AE0-BA33-42FD-A679-99B4E5799FBF}"/>
              </a:ext>
            </a:extLst>
          </p:cNvPr>
          <p:cNvSpPr/>
          <p:nvPr/>
        </p:nvSpPr>
        <p:spPr>
          <a:xfrm>
            <a:off x="10354051" y="2239907"/>
            <a:ext cx="413340" cy="31750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112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2018-12-19T06:59:50Z</dcterms:modified>
</cp:coreProperties>
</file>