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4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2016" y="330"/>
      </p:cViewPr>
      <p:guideLst>
        <p:guide orient="horz" pos="254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4" name="Freeform: Shape 183">
            <a:extLst>
              <a:ext uri="{FF2B5EF4-FFF2-40B4-BE49-F238E27FC236}">
                <a16:creationId xmlns:a16="http://schemas.microsoft.com/office/drawing/2014/main" id="{3F4AC268-FE00-4A54-98B1-5CFAABEE29F3}"/>
              </a:ext>
            </a:extLst>
          </p:cNvPr>
          <p:cNvSpPr/>
          <p:nvPr/>
        </p:nvSpPr>
        <p:spPr>
          <a:xfrm rot="2700000">
            <a:off x="7481162" y="2125176"/>
            <a:ext cx="1723431" cy="1716991"/>
          </a:xfrm>
          <a:custGeom>
            <a:avLst/>
            <a:gdLst>
              <a:gd name="connsiteX0" fmla="*/ 455043 w 1723431"/>
              <a:gd name="connsiteY0" fmla="*/ 72148 h 1716991"/>
              <a:gd name="connsiteX1" fmla="*/ 568072 w 1723431"/>
              <a:gd name="connsiteY1" fmla="*/ 4028 h 1716991"/>
              <a:gd name="connsiteX2" fmla="*/ 608028 w 1723431"/>
              <a:gd name="connsiteY2" fmla="*/ 0 h 1716991"/>
              <a:gd name="connsiteX3" fmla="*/ 1523502 w 1723431"/>
              <a:gd name="connsiteY3" fmla="*/ 1 h 1716991"/>
              <a:gd name="connsiteX4" fmla="*/ 1717732 w 1723431"/>
              <a:gd name="connsiteY4" fmla="*/ 158303 h 1716991"/>
              <a:gd name="connsiteX5" fmla="*/ 1717859 w 1723431"/>
              <a:gd name="connsiteY5" fmla="*/ 159564 h 1716991"/>
              <a:gd name="connsiteX6" fmla="*/ 1719404 w 1723431"/>
              <a:gd name="connsiteY6" fmla="*/ 164538 h 1716991"/>
              <a:gd name="connsiteX7" fmla="*/ 1723431 w 1723431"/>
              <a:gd name="connsiteY7" fmla="*/ 204494 h 1716991"/>
              <a:gd name="connsiteX8" fmla="*/ 1723431 w 1723431"/>
              <a:gd name="connsiteY8" fmla="*/ 1119968 h 1716991"/>
              <a:gd name="connsiteX9" fmla="*/ 1525173 w 1723431"/>
              <a:gd name="connsiteY9" fmla="*/ 1318226 h 1716991"/>
              <a:gd name="connsiteX10" fmla="*/ 1384983 w 1723431"/>
              <a:gd name="connsiteY10" fmla="*/ 1260157 h 1716991"/>
              <a:gd name="connsiteX11" fmla="*/ 1376492 w 1723431"/>
              <a:gd name="connsiteY11" fmla="*/ 1249866 h 1716991"/>
              <a:gd name="connsiteX12" fmla="*/ 1375540 w 1723431"/>
              <a:gd name="connsiteY12" fmla="*/ 1249088 h 1716991"/>
              <a:gd name="connsiteX13" fmla="*/ 1269469 w 1723431"/>
              <a:gd name="connsiteY13" fmla="*/ 1143017 h 1716991"/>
              <a:gd name="connsiteX14" fmla="*/ 795448 w 1723431"/>
              <a:gd name="connsiteY14" fmla="*/ 1617038 h 1716991"/>
              <a:gd name="connsiteX15" fmla="*/ 636611 w 1723431"/>
              <a:gd name="connsiteY15" fmla="*/ 1715459 h 1716991"/>
              <a:gd name="connsiteX16" fmla="*/ 505408 w 1723431"/>
              <a:gd name="connsiteY16" fmla="*/ 1584256 h 1716991"/>
              <a:gd name="connsiteX17" fmla="*/ 505408 w 1723431"/>
              <a:gd name="connsiteY17" fmla="*/ 1212365 h 1716991"/>
              <a:gd name="connsiteX18" fmla="*/ 133517 w 1723431"/>
              <a:gd name="connsiteY18" fmla="*/ 1212365 h 1716991"/>
              <a:gd name="connsiteX19" fmla="*/ 2314 w 1723431"/>
              <a:gd name="connsiteY19" fmla="*/ 1081162 h 1716991"/>
              <a:gd name="connsiteX20" fmla="*/ 98665 w 1723431"/>
              <a:gd name="connsiteY20" fmla="*/ 920256 h 1716991"/>
              <a:gd name="connsiteX21" fmla="*/ 572686 w 1723431"/>
              <a:gd name="connsiteY21" fmla="*/ 446235 h 1716991"/>
              <a:gd name="connsiteX22" fmla="*/ 473014 w 1723431"/>
              <a:gd name="connsiteY22" fmla="*/ 346563 h 1716991"/>
              <a:gd name="connsiteX23" fmla="*/ 447609 w 1723431"/>
              <a:gd name="connsiteY23" fmla="*/ 315462 h 1716991"/>
              <a:gd name="connsiteX24" fmla="*/ 445386 w 1723431"/>
              <a:gd name="connsiteY24" fmla="*/ 311236 h 1716991"/>
              <a:gd name="connsiteX25" fmla="*/ 443629 w 1723431"/>
              <a:gd name="connsiteY25" fmla="*/ 309107 h 1716991"/>
              <a:gd name="connsiteX26" fmla="*/ 409770 w 1723431"/>
              <a:gd name="connsiteY26" fmla="*/ 198258 h 1716991"/>
              <a:gd name="connsiteX27" fmla="*/ 455043 w 1723431"/>
              <a:gd name="connsiteY27" fmla="*/ 72148 h 171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23431" h="1716991">
                <a:moveTo>
                  <a:pt x="455043" y="72148"/>
                </a:moveTo>
                <a:cubicBezTo>
                  <a:pt x="483325" y="37878"/>
                  <a:pt x="522901" y="13272"/>
                  <a:pt x="568072" y="4028"/>
                </a:cubicBezTo>
                <a:cubicBezTo>
                  <a:pt x="580978" y="1388"/>
                  <a:pt x="594341" y="1"/>
                  <a:pt x="608028" y="0"/>
                </a:cubicBezTo>
                <a:lnTo>
                  <a:pt x="1523502" y="1"/>
                </a:lnTo>
                <a:cubicBezTo>
                  <a:pt x="1619310" y="0"/>
                  <a:pt x="1699246" y="67960"/>
                  <a:pt x="1717732" y="158303"/>
                </a:cubicBezTo>
                <a:lnTo>
                  <a:pt x="1717859" y="159564"/>
                </a:lnTo>
                <a:lnTo>
                  <a:pt x="1719404" y="164538"/>
                </a:lnTo>
                <a:cubicBezTo>
                  <a:pt x="1722044" y="177444"/>
                  <a:pt x="1723431" y="190806"/>
                  <a:pt x="1723431" y="204494"/>
                </a:cubicBezTo>
                <a:lnTo>
                  <a:pt x="1723431" y="1119968"/>
                </a:lnTo>
                <a:cubicBezTo>
                  <a:pt x="1723431" y="1229462"/>
                  <a:pt x="1634668" y="1318226"/>
                  <a:pt x="1525173" y="1318226"/>
                </a:cubicBezTo>
                <a:cubicBezTo>
                  <a:pt x="1470426" y="1318226"/>
                  <a:pt x="1420861" y="1296035"/>
                  <a:pt x="1384983" y="1260157"/>
                </a:cubicBezTo>
                <a:lnTo>
                  <a:pt x="1376492" y="1249866"/>
                </a:lnTo>
                <a:lnTo>
                  <a:pt x="1375540" y="1249088"/>
                </a:lnTo>
                <a:lnTo>
                  <a:pt x="1269469" y="1143017"/>
                </a:lnTo>
                <a:lnTo>
                  <a:pt x="795448" y="1617038"/>
                </a:lnTo>
                <a:cubicBezTo>
                  <a:pt x="753387" y="1665084"/>
                  <a:pt x="709151" y="1702246"/>
                  <a:pt x="636611" y="1715459"/>
                </a:cubicBezTo>
                <a:cubicBezTo>
                  <a:pt x="565323" y="1728444"/>
                  <a:pt x="505408" y="1656717"/>
                  <a:pt x="505408" y="1584256"/>
                </a:cubicBezTo>
                <a:lnTo>
                  <a:pt x="505408" y="1212365"/>
                </a:lnTo>
                <a:lnTo>
                  <a:pt x="133517" y="1212365"/>
                </a:lnTo>
                <a:cubicBezTo>
                  <a:pt x="61055" y="1212365"/>
                  <a:pt x="2314" y="1153623"/>
                  <a:pt x="2314" y="1081162"/>
                </a:cubicBezTo>
                <a:cubicBezTo>
                  <a:pt x="-3495" y="1032477"/>
                  <a:pt x="-6519" y="1036199"/>
                  <a:pt x="98665" y="920256"/>
                </a:cubicBezTo>
                <a:lnTo>
                  <a:pt x="572686" y="446235"/>
                </a:lnTo>
                <a:lnTo>
                  <a:pt x="473014" y="346563"/>
                </a:lnTo>
                <a:cubicBezTo>
                  <a:pt x="463336" y="336885"/>
                  <a:pt x="454868" y="326455"/>
                  <a:pt x="447609" y="315462"/>
                </a:cubicBezTo>
                <a:lnTo>
                  <a:pt x="445386" y="311236"/>
                </a:lnTo>
                <a:lnTo>
                  <a:pt x="443629" y="309107"/>
                </a:lnTo>
                <a:cubicBezTo>
                  <a:pt x="422252" y="277464"/>
                  <a:pt x="409770" y="239319"/>
                  <a:pt x="409770" y="198258"/>
                </a:cubicBezTo>
                <a:cubicBezTo>
                  <a:pt x="409770" y="150355"/>
                  <a:pt x="426760" y="106419"/>
                  <a:pt x="455043" y="72148"/>
                </a:cubicBezTo>
                <a:close/>
              </a:path>
            </a:pathLst>
          </a:custGeom>
          <a:solidFill>
            <a:schemeClr val="accent4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Freeform: Shape 184">
            <a:extLst>
              <a:ext uri="{FF2B5EF4-FFF2-40B4-BE49-F238E27FC236}">
                <a16:creationId xmlns:a16="http://schemas.microsoft.com/office/drawing/2014/main" id="{58DD325C-499B-46ED-86DB-C7E747758B5C}"/>
              </a:ext>
            </a:extLst>
          </p:cNvPr>
          <p:cNvSpPr/>
          <p:nvPr/>
        </p:nvSpPr>
        <p:spPr>
          <a:xfrm rot="2700000">
            <a:off x="5958909" y="2125174"/>
            <a:ext cx="1723431" cy="1716991"/>
          </a:xfrm>
          <a:custGeom>
            <a:avLst/>
            <a:gdLst>
              <a:gd name="connsiteX0" fmla="*/ 455043 w 1723431"/>
              <a:gd name="connsiteY0" fmla="*/ 72148 h 1716991"/>
              <a:gd name="connsiteX1" fmla="*/ 568072 w 1723431"/>
              <a:gd name="connsiteY1" fmla="*/ 4028 h 1716991"/>
              <a:gd name="connsiteX2" fmla="*/ 608028 w 1723431"/>
              <a:gd name="connsiteY2" fmla="*/ 0 h 1716991"/>
              <a:gd name="connsiteX3" fmla="*/ 1523502 w 1723431"/>
              <a:gd name="connsiteY3" fmla="*/ 1 h 1716991"/>
              <a:gd name="connsiteX4" fmla="*/ 1717732 w 1723431"/>
              <a:gd name="connsiteY4" fmla="*/ 158303 h 1716991"/>
              <a:gd name="connsiteX5" fmla="*/ 1717859 w 1723431"/>
              <a:gd name="connsiteY5" fmla="*/ 159564 h 1716991"/>
              <a:gd name="connsiteX6" fmla="*/ 1719404 w 1723431"/>
              <a:gd name="connsiteY6" fmla="*/ 164538 h 1716991"/>
              <a:gd name="connsiteX7" fmla="*/ 1723431 w 1723431"/>
              <a:gd name="connsiteY7" fmla="*/ 204494 h 1716991"/>
              <a:gd name="connsiteX8" fmla="*/ 1723431 w 1723431"/>
              <a:gd name="connsiteY8" fmla="*/ 1119968 h 1716991"/>
              <a:gd name="connsiteX9" fmla="*/ 1525173 w 1723431"/>
              <a:gd name="connsiteY9" fmla="*/ 1318226 h 1716991"/>
              <a:gd name="connsiteX10" fmla="*/ 1384983 w 1723431"/>
              <a:gd name="connsiteY10" fmla="*/ 1260157 h 1716991"/>
              <a:gd name="connsiteX11" fmla="*/ 1376492 w 1723431"/>
              <a:gd name="connsiteY11" fmla="*/ 1249866 h 1716991"/>
              <a:gd name="connsiteX12" fmla="*/ 1375540 w 1723431"/>
              <a:gd name="connsiteY12" fmla="*/ 1249088 h 1716991"/>
              <a:gd name="connsiteX13" fmla="*/ 1269469 w 1723431"/>
              <a:gd name="connsiteY13" fmla="*/ 1143017 h 1716991"/>
              <a:gd name="connsiteX14" fmla="*/ 795448 w 1723431"/>
              <a:gd name="connsiteY14" fmla="*/ 1617038 h 1716991"/>
              <a:gd name="connsiteX15" fmla="*/ 636611 w 1723431"/>
              <a:gd name="connsiteY15" fmla="*/ 1715459 h 1716991"/>
              <a:gd name="connsiteX16" fmla="*/ 505408 w 1723431"/>
              <a:gd name="connsiteY16" fmla="*/ 1584256 h 1716991"/>
              <a:gd name="connsiteX17" fmla="*/ 505408 w 1723431"/>
              <a:gd name="connsiteY17" fmla="*/ 1212365 h 1716991"/>
              <a:gd name="connsiteX18" fmla="*/ 133517 w 1723431"/>
              <a:gd name="connsiteY18" fmla="*/ 1212365 h 1716991"/>
              <a:gd name="connsiteX19" fmla="*/ 2314 w 1723431"/>
              <a:gd name="connsiteY19" fmla="*/ 1081162 h 1716991"/>
              <a:gd name="connsiteX20" fmla="*/ 98665 w 1723431"/>
              <a:gd name="connsiteY20" fmla="*/ 920256 h 1716991"/>
              <a:gd name="connsiteX21" fmla="*/ 572686 w 1723431"/>
              <a:gd name="connsiteY21" fmla="*/ 446235 h 1716991"/>
              <a:gd name="connsiteX22" fmla="*/ 473014 w 1723431"/>
              <a:gd name="connsiteY22" fmla="*/ 346563 h 1716991"/>
              <a:gd name="connsiteX23" fmla="*/ 447609 w 1723431"/>
              <a:gd name="connsiteY23" fmla="*/ 315462 h 1716991"/>
              <a:gd name="connsiteX24" fmla="*/ 445386 w 1723431"/>
              <a:gd name="connsiteY24" fmla="*/ 311236 h 1716991"/>
              <a:gd name="connsiteX25" fmla="*/ 443629 w 1723431"/>
              <a:gd name="connsiteY25" fmla="*/ 309107 h 1716991"/>
              <a:gd name="connsiteX26" fmla="*/ 409770 w 1723431"/>
              <a:gd name="connsiteY26" fmla="*/ 198258 h 1716991"/>
              <a:gd name="connsiteX27" fmla="*/ 455043 w 1723431"/>
              <a:gd name="connsiteY27" fmla="*/ 72148 h 171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23431" h="1716991">
                <a:moveTo>
                  <a:pt x="455043" y="72148"/>
                </a:moveTo>
                <a:cubicBezTo>
                  <a:pt x="483325" y="37878"/>
                  <a:pt x="522901" y="13272"/>
                  <a:pt x="568072" y="4028"/>
                </a:cubicBezTo>
                <a:cubicBezTo>
                  <a:pt x="580978" y="1388"/>
                  <a:pt x="594341" y="1"/>
                  <a:pt x="608028" y="0"/>
                </a:cubicBezTo>
                <a:lnTo>
                  <a:pt x="1523502" y="1"/>
                </a:lnTo>
                <a:cubicBezTo>
                  <a:pt x="1619310" y="0"/>
                  <a:pt x="1699246" y="67960"/>
                  <a:pt x="1717732" y="158303"/>
                </a:cubicBezTo>
                <a:lnTo>
                  <a:pt x="1717859" y="159564"/>
                </a:lnTo>
                <a:lnTo>
                  <a:pt x="1719404" y="164538"/>
                </a:lnTo>
                <a:cubicBezTo>
                  <a:pt x="1722044" y="177444"/>
                  <a:pt x="1723431" y="190806"/>
                  <a:pt x="1723431" y="204494"/>
                </a:cubicBezTo>
                <a:lnTo>
                  <a:pt x="1723431" y="1119968"/>
                </a:lnTo>
                <a:cubicBezTo>
                  <a:pt x="1723431" y="1229462"/>
                  <a:pt x="1634668" y="1318226"/>
                  <a:pt x="1525173" y="1318226"/>
                </a:cubicBezTo>
                <a:cubicBezTo>
                  <a:pt x="1470426" y="1318226"/>
                  <a:pt x="1420861" y="1296035"/>
                  <a:pt x="1384983" y="1260157"/>
                </a:cubicBezTo>
                <a:lnTo>
                  <a:pt x="1376492" y="1249866"/>
                </a:lnTo>
                <a:lnTo>
                  <a:pt x="1375540" y="1249088"/>
                </a:lnTo>
                <a:lnTo>
                  <a:pt x="1269469" y="1143017"/>
                </a:lnTo>
                <a:lnTo>
                  <a:pt x="795448" y="1617038"/>
                </a:lnTo>
                <a:cubicBezTo>
                  <a:pt x="753387" y="1665084"/>
                  <a:pt x="709151" y="1702246"/>
                  <a:pt x="636611" y="1715459"/>
                </a:cubicBezTo>
                <a:cubicBezTo>
                  <a:pt x="565323" y="1728444"/>
                  <a:pt x="505408" y="1656717"/>
                  <a:pt x="505408" y="1584256"/>
                </a:cubicBezTo>
                <a:lnTo>
                  <a:pt x="505408" y="1212365"/>
                </a:lnTo>
                <a:lnTo>
                  <a:pt x="133517" y="1212365"/>
                </a:lnTo>
                <a:cubicBezTo>
                  <a:pt x="61055" y="1212365"/>
                  <a:pt x="2314" y="1153623"/>
                  <a:pt x="2314" y="1081162"/>
                </a:cubicBezTo>
                <a:cubicBezTo>
                  <a:pt x="-3495" y="1032477"/>
                  <a:pt x="-6519" y="1036199"/>
                  <a:pt x="98665" y="920256"/>
                </a:cubicBezTo>
                <a:lnTo>
                  <a:pt x="572686" y="446235"/>
                </a:lnTo>
                <a:lnTo>
                  <a:pt x="473014" y="346563"/>
                </a:lnTo>
                <a:cubicBezTo>
                  <a:pt x="463336" y="336885"/>
                  <a:pt x="454868" y="326455"/>
                  <a:pt x="447609" y="315462"/>
                </a:cubicBezTo>
                <a:lnTo>
                  <a:pt x="445386" y="311236"/>
                </a:lnTo>
                <a:lnTo>
                  <a:pt x="443629" y="309107"/>
                </a:lnTo>
                <a:cubicBezTo>
                  <a:pt x="422252" y="277464"/>
                  <a:pt x="409770" y="239319"/>
                  <a:pt x="409770" y="198258"/>
                </a:cubicBezTo>
                <a:cubicBezTo>
                  <a:pt x="409770" y="150355"/>
                  <a:pt x="426760" y="106419"/>
                  <a:pt x="455043" y="72148"/>
                </a:cubicBezTo>
                <a:close/>
              </a:path>
            </a:pathLst>
          </a:custGeom>
          <a:solidFill>
            <a:schemeClr val="accent3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Freeform: Shape 185">
            <a:extLst>
              <a:ext uri="{FF2B5EF4-FFF2-40B4-BE49-F238E27FC236}">
                <a16:creationId xmlns:a16="http://schemas.microsoft.com/office/drawing/2014/main" id="{D2A1B9F9-ABB8-4602-874E-4273849C18A2}"/>
              </a:ext>
            </a:extLst>
          </p:cNvPr>
          <p:cNvSpPr/>
          <p:nvPr/>
        </p:nvSpPr>
        <p:spPr>
          <a:xfrm rot="2700000">
            <a:off x="4436656" y="2125172"/>
            <a:ext cx="1723431" cy="1716991"/>
          </a:xfrm>
          <a:custGeom>
            <a:avLst/>
            <a:gdLst>
              <a:gd name="connsiteX0" fmla="*/ 455043 w 1723431"/>
              <a:gd name="connsiteY0" fmla="*/ 72148 h 1716991"/>
              <a:gd name="connsiteX1" fmla="*/ 568072 w 1723431"/>
              <a:gd name="connsiteY1" fmla="*/ 4028 h 1716991"/>
              <a:gd name="connsiteX2" fmla="*/ 608028 w 1723431"/>
              <a:gd name="connsiteY2" fmla="*/ 0 h 1716991"/>
              <a:gd name="connsiteX3" fmla="*/ 1523502 w 1723431"/>
              <a:gd name="connsiteY3" fmla="*/ 1 h 1716991"/>
              <a:gd name="connsiteX4" fmla="*/ 1717732 w 1723431"/>
              <a:gd name="connsiteY4" fmla="*/ 158303 h 1716991"/>
              <a:gd name="connsiteX5" fmla="*/ 1717859 w 1723431"/>
              <a:gd name="connsiteY5" fmla="*/ 159564 h 1716991"/>
              <a:gd name="connsiteX6" fmla="*/ 1719404 w 1723431"/>
              <a:gd name="connsiteY6" fmla="*/ 164538 h 1716991"/>
              <a:gd name="connsiteX7" fmla="*/ 1723431 w 1723431"/>
              <a:gd name="connsiteY7" fmla="*/ 204494 h 1716991"/>
              <a:gd name="connsiteX8" fmla="*/ 1723431 w 1723431"/>
              <a:gd name="connsiteY8" fmla="*/ 1119968 h 1716991"/>
              <a:gd name="connsiteX9" fmla="*/ 1525173 w 1723431"/>
              <a:gd name="connsiteY9" fmla="*/ 1318226 h 1716991"/>
              <a:gd name="connsiteX10" fmla="*/ 1384983 w 1723431"/>
              <a:gd name="connsiteY10" fmla="*/ 1260157 h 1716991"/>
              <a:gd name="connsiteX11" fmla="*/ 1376492 w 1723431"/>
              <a:gd name="connsiteY11" fmla="*/ 1249866 h 1716991"/>
              <a:gd name="connsiteX12" fmla="*/ 1375540 w 1723431"/>
              <a:gd name="connsiteY12" fmla="*/ 1249088 h 1716991"/>
              <a:gd name="connsiteX13" fmla="*/ 1269469 w 1723431"/>
              <a:gd name="connsiteY13" fmla="*/ 1143017 h 1716991"/>
              <a:gd name="connsiteX14" fmla="*/ 795448 w 1723431"/>
              <a:gd name="connsiteY14" fmla="*/ 1617038 h 1716991"/>
              <a:gd name="connsiteX15" fmla="*/ 636611 w 1723431"/>
              <a:gd name="connsiteY15" fmla="*/ 1715459 h 1716991"/>
              <a:gd name="connsiteX16" fmla="*/ 505408 w 1723431"/>
              <a:gd name="connsiteY16" fmla="*/ 1584256 h 1716991"/>
              <a:gd name="connsiteX17" fmla="*/ 505408 w 1723431"/>
              <a:gd name="connsiteY17" fmla="*/ 1212365 h 1716991"/>
              <a:gd name="connsiteX18" fmla="*/ 133517 w 1723431"/>
              <a:gd name="connsiteY18" fmla="*/ 1212365 h 1716991"/>
              <a:gd name="connsiteX19" fmla="*/ 2314 w 1723431"/>
              <a:gd name="connsiteY19" fmla="*/ 1081162 h 1716991"/>
              <a:gd name="connsiteX20" fmla="*/ 98665 w 1723431"/>
              <a:gd name="connsiteY20" fmla="*/ 920256 h 1716991"/>
              <a:gd name="connsiteX21" fmla="*/ 572686 w 1723431"/>
              <a:gd name="connsiteY21" fmla="*/ 446235 h 1716991"/>
              <a:gd name="connsiteX22" fmla="*/ 473014 w 1723431"/>
              <a:gd name="connsiteY22" fmla="*/ 346563 h 1716991"/>
              <a:gd name="connsiteX23" fmla="*/ 447609 w 1723431"/>
              <a:gd name="connsiteY23" fmla="*/ 315462 h 1716991"/>
              <a:gd name="connsiteX24" fmla="*/ 445386 w 1723431"/>
              <a:gd name="connsiteY24" fmla="*/ 311236 h 1716991"/>
              <a:gd name="connsiteX25" fmla="*/ 443629 w 1723431"/>
              <a:gd name="connsiteY25" fmla="*/ 309107 h 1716991"/>
              <a:gd name="connsiteX26" fmla="*/ 409770 w 1723431"/>
              <a:gd name="connsiteY26" fmla="*/ 198258 h 1716991"/>
              <a:gd name="connsiteX27" fmla="*/ 455043 w 1723431"/>
              <a:gd name="connsiteY27" fmla="*/ 72148 h 171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23431" h="1716991">
                <a:moveTo>
                  <a:pt x="455043" y="72148"/>
                </a:moveTo>
                <a:cubicBezTo>
                  <a:pt x="483325" y="37878"/>
                  <a:pt x="522901" y="13272"/>
                  <a:pt x="568072" y="4028"/>
                </a:cubicBezTo>
                <a:cubicBezTo>
                  <a:pt x="580978" y="1388"/>
                  <a:pt x="594341" y="1"/>
                  <a:pt x="608028" y="0"/>
                </a:cubicBezTo>
                <a:lnTo>
                  <a:pt x="1523502" y="1"/>
                </a:lnTo>
                <a:cubicBezTo>
                  <a:pt x="1619310" y="0"/>
                  <a:pt x="1699246" y="67960"/>
                  <a:pt x="1717732" y="158303"/>
                </a:cubicBezTo>
                <a:lnTo>
                  <a:pt x="1717859" y="159564"/>
                </a:lnTo>
                <a:lnTo>
                  <a:pt x="1719404" y="164538"/>
                </a:lnTo>
                <a:cubicBezTo>
                  <a:pt x="1722044" y="177444"/>
                  <a:pt x="1723431" y="190806"/>
                  <a:pt x="1723431" y="204494"/>
                </a:cubicBezTo>
                <a:lnTo>
                  <a:pt x="1723431" y="1119968"/>
                </a:lnTo>
                <a:cubicBezTo>
                  <a:pt x="1723431" y="1229462"/>
                  <a:pt x="1634668" y="1318226"/>
                  <a:pt x="1525173" y="1318226"/>
                </a:cubicBezTo>
                <a:cubicBezTo>
                  <a:pt x="1470426" y="1318226"/>
                  <a:pt x="1420861" y="1296035"/>
                  <a:pt x="1384983" y="1260157"/>
                </a:cubicBezTo>
                <a:lnTo>
                  <a:pt x="1376492" y="1249866"/>
                </a:lnTo>
                <a:lnTo>
                  <a:pt x="1375540" y="1249088"/>
                </a:lnTo>
                <a:lnTo>
                  <a:pt x="1269469" y="1143017"/>
                </a:lnTo>
                <a:lnTo>
                  <a:pt x="795448" y="1617038"/>
                </a:lnTo>
                <a:cubicBezTo>
                  <a:pt x="753387" y="1665084"/>
                  <a:pt x="709151" y="1702246"/>
                  <a:pt x="636611" y="1715459"/>
                </a:cubicBezTo>
                <a:cubicBezTo>
                  <a:pt x="565323" y="1728444"/>
                  <a:pt x="505408" y="1656717"/>
                  <a:pt x="505408" y="1584256"/>
                </a:cubicBezTo>
                <a:lnTo>
                  <a:pt x="505408" y="1212365"/>
                </a:lnTo>
                <a:lnTo>
                  <a:pt x="133517" y="1212365"/>
                </a:lnTo>
                <a:cubicBezTo>
                  <a:pt x="61055" y="1212365"/>
                  <a:pt x="2314" y="1153623"/>
                  <a:pt x="2314" y="1081162"/>
                </a:cubicBezTo>
                <a:cubicBezTo>
                  <a:pt x="-3495" y="1032477"/>
                  <a:pt x="-6519" y="1036199"/>
                  <a:pt x="98665" y="920256"/>
                </a:cubicBezTo>
                <a:lnTo>
                  <a:pt x="572686" y="446235"/>
                </a:lnTo>
                <a:lnTo>
                  <a:pt x="473014" y="346563"/>
                </a:lnTo>
                <a:cubicBezTo>
                  <a:pt x="463336" y="336885"/>
                  <a:pt x="454868" y="326455"/>
                  <a:pt x="447609" y="315462"/>
                </a:cubicBezTo>
                <a:lnTo>
                  <a:pt x="445386" y="311236"/>
                </a:lnTo>
                <a:lnTo>
                  <a:pt x="443629" y="309107"/>
                </a:lnTo>
                <a:cubicBezTo>
                  <a:pt x="422252" y="277464"/>
                  <a:pt x="409770" y="239319"/>
                  <a:pt x="409770" y="198258"/>
                </a:cubicBezTo>
                <a:cubicBezTo>
                  <a:pt x="409770" y="150355"/>
                  <a:pt x="426760" y="106419"/>
                  <a:pt x="455043" y="72148"/>
                </a:cubicBezTo>
                <a:close/>
              </a:path>
            </a:pathLst>
          </a:custGeom>
          <a:solidFill>
            <a:schemeClr val="accent2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Freeform: Shape 186">
            <a:extLst>
              <a:ext uri="{FF2B5EF4-FFF2-40B4-BE49-F238E27FC236}">
                <a16:creationId xmlns:a16="http://schemas.microsoft.com/office/drawing/2014/main" id="{ACA0B203-358B-4787-89A1-3EE1FD8D2E62}"/>
              </a:ext>
            </a:extLst>
          </p:cNvPr>
          <p:cNvSpPr/>
          <p:nvPr/>
        </p:nvSpPr>
        <p:spPr>
          <a:xfrm rot="2700000">
            <a:off x="2914403" y="2125170"/>
            <a:ext cx="1723431" cy="1716991"/>
          </a:xfrm>
          <a:custGeom>
            <a:avLst/>
            <a:gdLst>
              <a:gd name="connsiteX0" fmla="*/ 455043 w 1723431"/>
              <a:gd name="connsiteY0" fmla="*/ 72148 h 1716991"/>
              <a:gd name="connsiteX1" fmla="*/ 568072 w 1723431"/>
              <a:gd name="connsiteY1" fmla="*/ 4028 h 1716991"/>
              <a:gd name="connsiteX2" fmla="*/ 608028 w 1723431"/>
              <a:gd name="connsiteY2" fmla="*/ 0 h 1716991"/>
              <a:gd name="connsiteX3" fmla="*/ 1523502 w 1723431"/>
              <a:gd name="connsiteY3" fmla="*/ 1 h 1716991"/>
              <a:gd name="connsiteX4" fmla="*/ 1717732 w 1723431"/>
              <a:gd name="connsiteY4" fmla="*/ 158303 h 1716991"/>
              <a:gd name="connsiteX5" fmla="*/ 1717859 w 1723431"/>
              <a:gd name="connsiteY5" fmla="*/ 159564 h 1716991"/>
              <a:gd name="connsiteX6" fmla="*/ 1719404 w 1723431"/>
              <a:gd name="connsiteY6" fmla="*/ 164538 h 1716991"/>
              <a:gd name="connsiteX7" fmla="*/ 1723431 w 1723431"/>
              <a:gd name="connsiteY7" fmla="*/ 204494 h 1716991"/>
              <a:gd name="connsiteX8" fmla="*/ 1723431 w 1723431"/>
              <a:gd name="connsiteY8" fmla="*/ 1119968 h 1716991"/>
              <a:gd name="connsiteX9" fmla="*/ 1525173 w 1723431"/>
              <a:gd name="connsiteY9" fmla="*/ 1318226 h 1716991"/>
              <a:gd name="connsiteX10" fmla="*/ 1384983 w 1723431"/>
              <a:gd name="connsiteY10" fmla="*/ 1260157 h 1716991"/>
              <a:gd name="connsiteX11" fmla="*/ 1376492 w 1723431"/>
              <a:gd name="connsiteY11" fmla="*/ 1249866 h 1716991"/>
              <a:gd name="connsiteX12" fmla="*/ 1375540 w 1723431"/>
              <a:gd name="connsiteY12" fmla="*/ 1249088 h 1716991"/>
              <a:gd name="connsiteX13" fmla="*/ 1269469 w 1723431"/>
              <a:gd name="connsiteY13" fmla="*/ 1143017 h 1716991"/>
              <a:gd name="connsiteX14" fmla="*/ 795448 w 1723431"/>
              <a:gd name="connsiteY14" fmla="*/ 1617038 h 1716991"/>
              <a:gd name="connsiteX15" fmla="*/ 636611 w 1723431"/>
              <a:gd name="connsiteY15" fmla="*/ 1715459 h 1716991"/>
              <a:gd name="connsiteX16" fmla="*/ 505408 w 1723431"/>
              <a:gd name="connsiteY16" fmla="*/ 1584256 h 1716991"/>
              <a:gd name="connsiteX17" fmla="*/ 505408 w 1723431"/>
              <a:gd name="connsiteY17" fmla="*/ 1212365 h 1716991"/>
              <a:gd name="connsiteX18" fmla="*/ 133517 w 1723431"/>
              <a:gd name="connsiteY18" fmla="*/ 1212365 h 1716991"/>
              <a:gd name="connsiteX19" fmla="*/ 2314 w 1723431"/>
              <a:gd name="connsiteY19" fmla="*/ 1081162 h 1716991"/>
              <a:gd name="connsiteX20" fmla="*/ 98665 w 1723431"/>
              <a:gd name="connsiteY20" fmla="*/ 920256 h 1716991"/>
              <a:gd name="connsiteX21" fmla="*/ 572686 w 1723431"/>
              <a:gd name="connsiteY21" fmla="*/ 446235 h 1716991"/>
              <a:gd name="connsiteX22" fmla="*/ 473014 w 1723431"/>
              <a:gd name="connsiteY22" fmla="*/ 346563 h 1716991"/>
              <a:gd name="connsiteX23" fmla="*/ 447609 w 1723431"/>
              <a:gd name="connsiteY23" fmla="*/ 315462 h 1716991"/>
              <a:gd name="connsiteX24" fmla="*/ 445386 w 1723431"/>
              <a:gd name="connsiteY24" fmla="*/ 311236 h 1716991"/>
              <a:gd name="connsiteX25" fmla="*/ 443629 w 1723431"/>
              <a:gd name="connsiteY25" fmla="*/ 309107 h 1716991"/>
              <a:gd name="connsiteX26" fmla="*/ 409770 w 1723431"/>
              <a:gd name="connsiteY26" fmla="*/ 198258 h 1716991"/>
              <a:gd name="connsiteX27" fmla="*/ 455043 w 1723431"/>
              <a:gd name="connsiteY27" fmla="*/ 72148 h 171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23431" h="1716991">
                <a:moveTo>
                  <a:pt x="455043" y="72148"/>
                </a:moveTo>
                <a:cubicBezTo>
                  <a:pt x="483325" y="37878"/>
                  <a:pt x="522901" y="13272"/>
                  <a:pt x="568072" y="4028"/>
                </a:cubicBezTo>
                <a:cubicBezTo>
                  <a:pt x="580978" y="1388"/>
                  <a:pt x="594341" y="1"/>
                  <a:pt x="608028" y="0"/>
                </a:cubicBezTo>
                <a:lnTo>
                  <a:pt x="1523502" y="1"/>
                </a:lnTo>
                <a:cubicBezTo>
                  <a:pt x="1619310" y="0"/>
                  <a:pt x="1699246" y="67960"/>
                  <a:pt x="1717732" y="158303"/>
                </a:cubicBezTo>
                <a:lnTo>
                  <a:pt x="1717859" y="159564"/>
                </a:lnTo>
                <a:lnTo>
                  <a:pt x="1719404" y="164538"/>
                </a:lnTo>
                <a:cubicBezTo>
                  <a:pt x="1722044" y="177444"/>
                  <a:pt x="1723431" y="190806"/>
                  <a:pt x="1723431" y="204494"/>
                </a:cubicBezTo>
                <a:lnTo>
                  <a:pt x="1723431" y="1119968"/>
                </a:lnTo>
                <a:cubicBezTo>
                  <a:pt x="1723431" y="1229462"/>
                  <a:pt x="1634668" y="1318226"/>
                  <a:pt x="1525173" y="1318226"/>
                </a:cubicBezTo>
                <a:cubicBezTo>
                  <a:pt x="1470426" y="1318226"/>
                  <a:pt x="1420861" y="1296035"/>
                  <a:pt x="1384983" y="1260157"/>
                </a:cubicBezTo>
                <a:lnTo>
                  <a:pt x="1376492" y="1249866"/>
                </a:lnTo>
                <a:lnTo>
                  <a:pt x="1375540" y="1249088"/>
                </a:lnTo>
                <a:lnTo>
                  <a:pt x="1269469" y="1143017"/>
                </a:lnTo>
                <a:lnTo>
                  <a:pt x="795448" y="1617038"/>
                </a:lnTo>
                <a:cubicBezTo>
                  <a:pt x="753387" y="1665084"/>
                  <a:pt x="709151" y="1702246"/>
                  <a:pt x="636611" y="1715459"/>
                </a:cubicBezTo>
                <a:cubicBezTo>
                  <a:pt x="565323" y="1728444"/>
                  <a:pt x="505408" y="1656717"/>
                  <a:pt x="505408" y="1584256"/>
                </a:cubicBezTo>
                <a:lnTo>
                  <a:pt x="505408" y="1212365"/>
                </a:lnTo>
                <a:lnTo>
                  <a:pt x="133517" y="1212365"/>
                </a:lnTo>
                <a:cubicBezTo>
                  <a:pt x="61055" y="1212365"/>
                  <a:pt x="2314" y="1153623"/>
                  <a:pt x="2314" y="1081162"/>
                </a:cubicBezTo>
                <a:cubicBezTo>
                  <a:pt x="-3495" y="1032477"/>
                  <a:pt x="-6519" y="1036199"/>
                  <a:pt x="98665" y="920256"/>
                </a:cubicBezTo>
                <a:lnTo>
                  <a:pt x="572686" y="446235"/>
                </a:lnTo>
                <a:lnTo>
                  <a:pt x="473014" y="346563"/>
                </a:lnTo>
                <a:cubicBezTo>
                  <a:pt x="463336" y="336885"/>
                  <a:pt x="454868" y="326455"/>
                  <a:pt x="447609" y="315462"/>
                </a:cubicBezTo>
                <a:lnTo>
                  <a:pt x="445386" y="311236"/>
                </a:lnTo>
                <a:lnTo>
                  <a:pt x="443629" y="309107"/>
                </a:lnTo>
                <a:cubicBezTo>
                  <a:pt x="422252" y="277464"/>
                  <a:pt x="409770" y="239319"/>
                  <a:pt x="409770" y="198258"/>
                </a:cubicBezTo>
                <a:cubicBezTo>
                  <a:pt x="409770" y="150355"/>
                  <a:pt x="426760" y="106419"/>
                  <a:pt x="455043" y="72148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8" name="그룹 7">
            <a:extLst>
              <a:ext uri="{FF2B5EF4-FFF2-40B4-BE49-F238E27FC236}">
                <a16:creationId xmlns:a16="http://schemas.microsoft.com/office/drawing/2014/main" id="{EC0FBB5D-DE3A-4616-81EF-38CDD0DFCCCD}"/>
              </a:ext>
            </a:extLst>
          </p:cNvPr>
          <p:cNvGrpSpPr/>
          <p:nvPr/>
        </p:nvGrpSpPr>
        <p:grpSpPr>
          <a:xfrm>
            <a:off x="2006557" y="4227704"/>
            <a:ext cx="4071056" cy="901282"/>
            <a:chOff x="3189316" y="4309327"/>
            <a:chExt cx="2736304" cy="901282"/>
          </a:xfrm>
        </p:grpSpPr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D422241D-89BD-4C93-B731-80884A0A50AD}"/>
                </a:ext>
              </a:extLst>
            </p:cNvPr>
            <p:cNvSpPr txBox="1"/>
            <p:nvPr/>
          </p:nvSpPr>
          <p:spPr>
            <a:xfrm>
              <a:off x="3189316" y="4309327"/>
              <a:ext cx="27363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DD530FF2-B117-4548-A23E-ABA61E48E115}"/>
                </a:ext>
              </a:extLst>
            </p:cNvPr>
            <p:cNvSpPr txBox="1"/>
            <p:nvPr/>
          </p:nvSpPr>
          <p:spPr>
            <a:xfrm>
              <a:off x="3189316" y="4564278"/>
              <a:ext cx="27363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1" name="TextBox 190">
            <a:extLst>
              <a:ext uri="{FF2B5EF4-FFF2-40B4-BE49-F238E27FC236}">
                <a16:creationId xmlns:a16="http://schemas.microsoft.com/office/drawing/2014/main" id="{F1E82885-E960-4D4A-97D7-EDBC0EC60EF5}"/>
              </a:ext>
            </a:extLst>
          </p:cNvPr>
          <p:cNvSpPr txBox="1"/>
          <p:nvPr/>
        </p:nvSpPr>
        <p:spPr>
          <a:xfrm>
            <a:off x="966464" y="4227705"/>
            <a:ext cx="864096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54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5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92" name="그룹 8">
            <a:extLst>
              <a:ext uri="{FF2B5EF4-FFF2-40B4-BE49-F238E27FC236}">
                <a16:creationId xmlns:a16="http://schemas.microsoft.com/office/drawing/2014/main" id="{B8E8354D-9A34-4E9B-AB04-6F5868207506}"/>
              </a:ext>
            </a:extLst>
          </p:cNvPr>
          <p:cNvGrpSpPr/>
          <p:nvPr/>
        </p:nvGrpSpPr>
        <p:grpSpPr>
          <a:xfrm>
            <a:off x="2006557" y="5240885"/>
            <a:ext cx="4071056" cy="901282"/>
            <a:chOff x="3189316" y="5173423"/>
            <a:chExt cx="2736304" cy="901282"/>
          </a:xfrm>
        </p:grpSpPr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C90DC9BC-1165-4582-A2C0-248C14358D0D}"/>
                </a:ext>
              </a:extLst>
            </p:cNvPr>
            <p:cNvSpPr txBox="1"/>
            <p:nvPr/>
          </p:nvSpPr>
          <p:spPr>
            <a:xfrm>
              <a:off x="3189316" y="5173423"/>
              <a:ext cx="27363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741A8B2B-B739-4FE3-B015-3A5EF7B8CF65}"/>
                </a:ext>
              </a:extLst>
            </p:cNvPr>
            <p:cNvSpPr txBox="1"/>
            <p:nvPr/>
          </p:nvSpPr>
          <p:spPr>
            <a:xfrm>
              <a:off x="3189316" y="5428374"/>
              <a:ext cx="27363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5" name="TextBox 194">
            <a:extLst>
              <a:ext uri="{FF2B5EF4-FFF2-40B4-BE49-F238E27FC236}">
                <a16:creationId xmlns:a16="http://schemas.microsoft.com/office/drawing/2014/main" id="{A34D9E1A-781A-48C6-8515-FB0BFBA32402}"/>
              </a:ext>
            </a:extLst>
          </p:cNvPr>
          <p:cNvSpPr txBox="1"/>
          <p:nvPr/>
        </p:nvSpPr>
        <p:spPr>
          <a:xfrm>
            <a:off x="966464" y="5240887"/>
            <a:ext cx="864096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5400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5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96" name="그룹 6">
            <a:extLst>
              <a:ext uri="{FF2B5EF4-FFF2-40B4-BE49-F238E27FC236}">
                <a16:creationId xmlns:a16="http://schemas.microsoft.com/office/drawing/2014/main" id="{707EC8F6-430B-4210-AE77-814995F3A806}"/>
              </a:ext>
            </a:extLst>
          </p:cNvPr>
          <p:cNvGrpSpPr/>
          <p:nvPr/>
        </p:nvGrpSpPr>
        <p:grpSpPr>
          <a:xfrm>
            <a:off x="7219796" y="4227704"/>
            <a:ext cx="4071056" cy="901282"/>
            <a:chOff x="7040896" y="4309327"/>
            <a:chExt cx="2736304" cy="901282"/>
          </a:xfrm>
        </p:grpSpPr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ED43F98A-28D5-433F-A512-7E6672EFA437}"/>
                </a:ext>
              </a:extLst>
            </p:cNvPr>
            <p:cNvSpPr txBox="1"/>
            <p:nvPr/>
          </p:nvSpPr>
          <p:spPr>
            <a:xfrm>
              <a:off x="7040896" y="4309327"/>
              <a:ext cx="27363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B179D987-B1C4-4AA7-857D-8CB79C1D105B}"/>
                </a:ext>
              </a:extLst>
            </p:cNvPr>
            <p:cNvSpPr txBox="1"/>
            <p:nvPr/>
          </p:nvSpPr>
          <p:spPr>
            <a:xfrm>
              <a:off x="7040896" y="4564278"/>
              <a:ext cx="27363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9" name="TextBox 198">
            <a:extLst>
              <a:ext uri="{FF2B5EF4-FFF2-40B4-BE49-F238E27FC236}">
                <a16:creationId xmlns:a16="http://schemas.microsoft.com/office/drawing/2014/main" id="{12999CC9-5A4B-4589-A69C-250E21F99A4A}"/>
              </a:ext>
            </a:extLst>
          </p:cNvPr>
          <p:cNvSpPr txBox="1"/>
          <p:nvPr/>
        </p:nvSpPr>
        <p:spPr>
          <a:xfrm>
            <a:off x="6179703" y="4227705"/>
            <a:ext cx="864096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54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5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200" name="그룹 4">
            <a:extLst>
              <a:ext uri="{FF2B5EF4-FFF2-40B4-BE49-F238E27FC236}">
                <a16:creationId xmlns:a16="http://schemas.microsoft.com/office/drawing/2014/main" id="{5C7354FA-D17C-4C9E-BB13-39B4FCD73974}"/>
              </a:ext>
            </a:extLst>
          </p:cNvPr>
          <p:cNvGrpSpPr/>
          <p:nvPr/>
        </p:nvGrpSpPr>
        <p:grpSpPr>
          <a:xfrm>
            <a:off x="7219796" y="5240885"/>
            <a:ext cx="4071056" cy="901282"/>
            <a:chOff x="7040896" y="5173423"/>
            <a:chExt cx="2736304" cy="901282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DA37AC90-F515-4220-8E03-7DF3EC1D8C90}"/>
                </a:ext>
              </a:extLst>
            </p:cNvPr>
            <p:cNvSpPr txBox="1"/>
            <p:nvPr/>
          </p:nvSpPr>
          <p:spPr>
            <a:xfrm>
              <a:off x="7040896" y="5173423"/>
              <a:ext cx="27363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3E7CF470-6300-461C-94E1-307EB2356B95}"/>
                </a:ext>
              </a:extLst>
            </p:cNvPr>
            <p:cNvSpPr txBox="1"/>
            <p:nvPr/>
          </p:nvSpPr>
          <p:spPr>
            <a:xfrm>
              <a:off x="7040896" y="5428374"/>
              <a:ext cx="27363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3" name="TextBox 202">
            <a:extLst>
              <a:ext uri="{FF2B5EF4-FFF2-40B4-BE49-F238E27FC236}">
                <a16:creationId xmlns:a16="http://schemas.microsoft.com/office/drawing/2014/main" id="{455EE981-523F-4F59-8F0F-54642FB6AA93}"/>
              </a:ext>
            </a:extLst>
          </p:cNvPr>
          <p:cNvSpPr txBox="1"/>
          <p:nvPr/>
        </p:nvSpPr>
        <p:spPr>
          <a:xfrm>
            <a:off x="6179703" y="5240887"/>
            <a:ext cx="864096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5400" b="1" dirty="0"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54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136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2018-12-28T02:24:53Z</dcterms:modified>
</cp:coreProperties>
</file>