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33" name="직사각형 68">
            <a:extLst>
              <a:ext uri="{FF2B5EF4-FFF2-40B4-BE49-F238E27FC236}">
                <a16:creationId xmlns:a16="http://schemas.microsoft.com/office/drawing/2014/main" id="{B0EA9848-30AF-4040-8410-9DFBDB018C3B}"/>
              </a:ext>
            </a:extLst>
          </p:cNvPr>
          <p:cNvSpPr/>
          <p:nvPr/>
        </p:nvSpPr>
        <p:spPr>
          <a:xfrm>
            <a:off x="926753" y="1918414"/>
            <a:ext cx="3564000" cy="1270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4" name="직사각형 69">
            <a:extLst>
              <a:ext uri="{FF2B5EF4-FFF2-40B4-BE49-F238E27FC236}">
                <a16:creationId xmlns:a16="http://schemas.microsoft.com/office/drawing/2014/main" id="{70A694FA-98A8-4719-9878-3DD997C6AC42}"/>
              </a:ext>
            </a:extLst>
          </p:cNvPr>
          <p:cNvSpPr/>
          <p:nvPr/>
        </p:nvSpPr>
        <p:spPr>
          <a:xfrm>
            <a:off x="926753" y="3336368"/>
            <a:ext cx="3564000" cy="1270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5" name="직사각형 70">
            <a:extLst>
              <a:ext uri="{FF2B5EF4-FFF2-40B4-BE49-F238E27FC236}">
                <a16:creationId xmlns:a16="http://schemas.microsoft.com/office/drawing/2014/main" id="{69836F85-6A6F-4F75-9570-624FCAC4B5A9}"/>
              </a:ext>
            </a:extLst>
          </p:cNvPr>
          <p:cNvSpPr/>
          <p:nvPr/>
        </p:nvSpPr>
        <p:spPr>
          <a:xfrm>
            <a:off x="926753" y="4786537"/>
            <a:ext cx="3564000" cy="1270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6" name="직사각형 2">
            <a:extLst>
              <a:ext uri="{FF2B5EF4-FFF2-40B4-BE49-F238E27FC236}">
                <a16:creationId xmlns:a16="http://schemas.microsoft.com/office/drawing/2014/main" id="{27EA2DD0-5BB6-45B6-9D70-5E2B63E79B6D}"/>
              </a:ext>
            </a:extLst>
          </p:cNvPr>
          <p:cNvSpPr/>
          <p:nvPr/>
        </p:nvSpPr>
        <p:spPr>
          <a:xfrm>
            <a:off x="7711874" y="1922051"/>
            <a:ext cx="3564000" cy="1270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7" name="직사각형 63">
            <a:extLst>
              <a:ext uri="{FF2B5EF4-FFF2-40B4-BE49-F238E27FC236}">
                <a16:creationId xmlns:a16="http://schemas.microsoft.com/office/drawing/2014/main" id="{FCDA042E-23E7-4C70-97D4-DB84EC397C8B}"/>
              </a:ext>
            </a:extLst>
          </p:cNvPr>
          <p:cNvSpPr/>
          <p:nvPr/>
        </p:nvSpPr>
        <p:spPr>
          <a:xfrm>
            <a:off x="7711874" y="3340005"/>
            <a:ext cx="3564000" cy="1270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8" name="직사각형 64">
            <a:extLst>
              <a:ext uri="{FF2B5EF4-FFF2-40B4-BE49-F238E27FC236}">
                <a16:creationId xmlns:a16="http://schemas.microsoft.com/office/drawing/2014/main" id="{F87CCE7C-802A-4D8C-9CE8-5EF6B2450D2D}"/>
              </a:ext>
            </a:extLst>
          </p:cNvPr>
          <p:cNvSpPr/>
          <p:nvPr/>
        </p:nvSpPr>
        <p:spPr>
          <a:xfrm>
            <a:off x="7711874" y="4790174"/>
            <a:ext cx="3564000" cy="1270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39" name="Rounded Rectangle 8">
            <a:extLst>
              <a:ext uri="{FF2B5EF4-FFF2-40B4-BE49-F238E27FC236}">
                <a16:creationId xmlns:a16="http://schemas.microsoft.com/office/drawing/2014/main" id="{B6CFD636-829A-41BF-AB92-DA8DEECF8D28}"/>
              </a:ext>
            </a:extLst>
          </p:cNvPr>
          <p:cNvSpPr/>
          <p:nvPr/>
        </p:nvSpPr>
        <p:spPr>
          <a:xfrm rot="2700000">
            <a:off x="4297114" y="3509090"/>
            <a:ext cx="955838" cy="955842"/>
          </a:xfrm>
          <a:prstGeom prst="roundRect">
            <a:avLst>
              <a:gd name="adj" fmla="val 900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0" name="Rounded Rectangle 9">
            <a:extLst>
              <a:ext uri="{FF2B5EF4-FFF2-40B4-BE49-F238E27FC236}">
                <a16:creationId xmlns:a16="http://schemas.microsoft.com/office/drawing/2014/main" id="{CDB240DC-BC4A-42F4-B52F-CDA1224CB654}"/>
              </a:ext>
            </a:extLst>
          </p:cNvPr>
          <p:cNvSpPr/>
          <p:nvPr/>
        </p:nvSpPr>
        <p:spPr>
          <a:xfrm rot="2700000">
            <a:off x="4027250" y="3509102"/>
            <a:ext cx="955838" cy="95584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1" name="Rounded Rectangle 11">
            <a:extLst>
              <a:ext uri="{FF2B5EF4-FFF2-40B4-BE49-F238E27FC236}">
                <a16:creationId xmlns:a16="http://schemas.microsoft.com/office/drawing/2014/main" id="{84D2B16C-7CCA-479D-AFB7-699D7A898D04}"/>
              </a:ext>
            </a:extLst>
          </p:cNvPr>
          <p:cNvSpPr/>
          <p:nvPr/>
        </p:nvSpPr>
        <p:spPr>
          <a:xfrm rot="2700000">
            <a:off x="4297114" y="2081264"/>
            <a:ext cx="955838" cy="955842"/>
          </a:xfrm>
          <a:prstGeom prst="roundRect">
            <a:avLst>
              <a:gd name="adj" fmla="val 900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2" name="Rounded Rectangle 12">
            <a:extLst>
              <a:ext uri="{FF2B5EF4-FFF2-40B4-BE49-F238E27FC236}">
                <a16:creationId xmlns:a16="http://schemas.microsoft.com/office/drawing/2014/main" id="{01B9AC26-0D8D-4A88-B450-AC1B7C3D2893}"/>
              </a:ext>
            </a:extLst>
          </p:cNvPr>
          <p:cNvSpPr/>
          <p:nvPr/>
        </p:nvSpPr>
        <p:spPr>
          <a:xfrm rot="2700000">
            <a:off x="4027250" y="2081275"/>
            <a:ext cx="955838" cy="95584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3" name="Rounded Rectangle 20">
            <a:extLst>
              <a:ext uri="{FF2B5EF4-FFF2-40B4-BE49-F238E27FC236}">
                <a16:creationId xmlns:a16="http://schemas.microsoft.com/office/drawing/2014/main" id="{7C1623D7-4F6D-4B39-87DB-2004DBA92929}"/>
              </a:ext>
            </a:extLst>
          </p:cNvPr>
          <p:cNvSpPr/>
          <p:nvPr/>
        </p:nvSpPr>
        <p:spPr>
          <a:xfrm rot="2700000">
            <a:off x="4297114" y="4944824"/>
            <a:ext cx="955838" cy="955842"/>
          </a:xfrm>
          <a:prstGeom prst="roundRect">
            <a:avLst>
              <a:gd name="adj" fmla="val 900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4" name="Rounded Rectangle 21">
            <a:extLst>
              <a:ext uri="{FF2B5EF4-FFF2-40B4-BE49-F238E27FC236}">
                <a16:creationId xmlns:a16="http://schemas.microsoft.com/office/drawing/2014/main" id="{1CE4C4C5-8A33-423A-AD51-536A92FAC23F}"/>
              </a:ext>
            </a:extLst>
          </p:cNvPr>
          <p:cNvSpPr/>
          <p:nvPr/>
        </p:nvSpPr>
        <p:spPr>
          <a:xfrm rot="2700000">
            <a:off x="4027250" y="4944836"/>
            <a:ext cx="955838" cy="95584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5" name="Rounded Rectangle 23">
            <a:extLst>
              <a:ext uri="{FF2B5EF4-FFF2-40B4-BE49-F238E27FC236}">
                <a16:creationId xmlns:a16="http://schemas.microsoft.com/office/drawing/2014/main" id="{69BE51F5-D62F-4F23-8BCC-E51FF7767050}"/>
              </a:ext>
            </a:extLst>
          </p:cNvPr>
          <p:cNvSpPr/>
          <p:nvPr/>
        </p:nvSpPr>
        <p:spPr>
          <a:xfrm rot="18900000" flipH="1">
            <a:off x="6919696" y="3508602"/>
            <a:ext cx="955838" cy="955842"/>
          </a:xfrm>
          <a:prstGeom prst="roundRect">
            <a:avLst>
              <a:gd name="adj" fmla="val 900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6" name="Rounded Rectangle 24">
            <a:extLst>
              <a:ext uri="{FF2B5EF4-FFF2-40B4-BE49-F238E27FC236}">
                <a16:creationId xmlns:a16="http://schemas.microsoft.com/office/drawing/2014/main" id="{00353B2C-A17D-4154-84FE-FF41707142C0}"/>
              </a:ext>
            </a:extLst>
          </p:cNvPr>
          <p:cNvSpPr/>
          <p:nvPr/>
        </p:nvSpPr>
        <p:spPr>
          <a:xfrm rot="18900000" flipH="1">
            <a:off x="7189560" y="3508613"/>
            <a:ext cx="955838" cy="95584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7" name="Rounded Rectangle 26">
            <a:extLst>
              <a:ext uri="{FF2B5EF4-FFF2-40B4-BE49-F238E27FC236}">
                <a16:creationId xmlns:a16="http://schemas.microsoft.com/office/drawing/2014/main" id="{8A49603F-10FE-4110-8048-DD6AE75453D9}"/>
              </a:ext>
            </a:extLst>
          </p:cNvPr>
          <p:cNvSpPr/>
          <p:nvPr/>
        </p:nvSpPr>
        <p:spPr>
          <a:xfrm rot="18900000" flipH="1">
            <a:off x="6919696" y="2080774"/>
            <a:ext cx="955838" cy="955842"/>
          </a:xfrm>
          <a:prstGeom prst="roundRect">
            <a:avLst>
              <a:gd name="adj" fmla="val 900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8" name="Rounded Rectangle 27">
            <a:extLst>
              <a:ext uri="{FF2B5EF4-FFF2-40B4-BE49-F238E27FC236}">
                <a16:creationId xmlns:a16="http://schemas.microsoft.com/office/drawing/2014/main" id="{B91CE445-E291-44A7-8C46-EECD7A721A20}"/>
              </a:ext>
            </a:extLst>
          </p:cNvPr>
          <p:cNvSpPr/>
          <p:nvPr/>
        </p:nvSpPr>
        <p:spPr>
          <a:xfrm rot="18900000" flipH="1">
            <a:off x="7189560" y="2080786"/>
            <a:ext cx="955838" cy="95584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49" name="Rounded Rectangle 29">
            <a:extLst>
              <a:ext uri="{FF2B5EF4-FFF2-40B4-BE49-F238E27FC236}">
                <a16:creationId xmlns:a16="http://schemas.microsoft.com/office/drawing/2014/main" id="{BFD5C748-1008-4C5B-9577-9DE998833390}"/>
              </a:ext>
            </a:extLst>
          </p:cNvPr>
          <p:cNvSpPr/>
          <p:nvPr/>
        </p:nvSpPr>
        <p:spPr>
          <a:xfrm rot="18900000" flipH="1">
            <a:off x="6919696" y="4944336"/>
            <a:ext cx="955838" cy="955842"/>
          </a:xfrm>
          <a:prstGeom prst="roundRect">
            <a:avLst>
              <a:gd name="adj" fmla="val 9009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0" name="Rounded Rectangle 30">
            <a:extLst>
              <a:ext uri="{FF2B5EF4-FFF2-40B4-BE49-F238E27FC236}">
                <a16:creationId xmlns:a16="http://schemas.microsoft.com/office/drawing/2014/main" id="{8EAF5B3C-3ADB-41A5-808D-BFE0E21440E2}"/>
              </a:ext>
            </a:extLst>
          </p:cNvPr>
          <p:cNvSpPr/>
          <p:nvPr/>
        </p:nvSpPr>
        <p:spPr>
          <a:xfrm rot="18900000" flipH="1">
            <a:off x="7189560" y="4944347"/>
            <a:ext cx="955838" cy="955841"/>
          </a:xfrm>
          <a:prstGeom prst="roundRect">
            <a:avLst>
              <a:gd name="adj" fmla="val 9009"/>
            </a:avLst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51" name="Group 450">
            <a:extLst>
              <a:ext uri="{FF2B5EF4-FFF2-40B4-BE49-F238E27FC236}">
                <a16:creationId xmlns:a16="http://schemas.microsoft.com/office/drawing/2014/main" id="{37235333-CF9E-4614-825E-56F5C2545078}"/>
              </a:ext>
            </a:extLst>
          </p:cNvPr>
          <p:cNvGrpSpPr/>
          <p:nvPr/>
        </p:nvGrpSpPr>
        <p:grpSpPr>
          <a:xfrm>
            <a:off x="6047448" y="2019612"/>
            <a:ext cx="68958" cy="3877695"/>
            <a:chOff x="4304926" y="2101029"/>
            <a:chExt cx="68958" cy="3877695"/>
          </a:xfrm>
        </p:grpSpPr>
        <p:sp>
          <p:nvSpPr>
            <p:cNvPr id="452" name="Rectangle 451">
              <a:extLst>
                <a:ext uri="{FF2B5EF4-FFF2-40B4-BE49-F238E27FC236}">
                  <a16:creationId xmlns:a16="http://schemas.microsoft.com/office/drawing/2014/main" id="{12B6CF9D-C72F-431B-8FD8-11135F427365}"/>
                </a:ext>
              </a:extLst>
            </p:cNvPr>
            <p:cNvSpPr/>
            <p:nvPr/>
          </p:nvSpPr>
          <p:spPr>
            <a:xfrm>
              <a:off x="4304926" y="2101029"/>
              <a:ext cx="68958" cy="64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3" name="Rectangle 452">
              <a:extLst>
                <a:ext uri="{FF2B5EF4-FFF2-40B4-BE49-F238E27FC236}">
                  <a16:creationId xmlns:a16="http://schemas.microsoft.com/office/drawing/2014/main" id="{7B4B3DC4-BE94-44DE-8C29-4FDB339E666D}"/>
                </a:ext>
              </a:extLst>
            </p:cNvPr>
            <p:cNvSpPr/>
            <p:nvPr/>
          </p:nvSpPr>
          <p:spPr>
            <a:xfrm>
              <a:off x="4304926" y="4034580"/>
              <a:ext cx="68958" cy="64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4" name="Rectangle 453">
              <a:extLst>
                <a:ext uri="{FF2B5EF4-FFF2-40B4-BE49-F238E27FC236}">
                  <a16:creationId xmlns:a16="http://schemas.microsoft.com/office/drawing/2014/main" id="{D9A61959-A03B-472E-AB56-18720317864B}"/>
                </a:ext>
              </a:extLst>
            </p:cNvPr>
            <p:cNvSpPr/>
            <p:nvPr/>
          </p:nvSpPr>
          <p:spPr>
            <a:xfrm>
              <a:off x="4304926" y="3387333"/>
              <a:ext cx="68958" cy="64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5" name="Rectangle 454">
              <a:extLst>
                <a:ext uri="{FF2B5EF4-FFF2-40B4-BE49-F238E27FC236}">
                  <a16:creationId xmlns:a16="http://schemas.microsoft.com/office/drawing/2014/main" id="{BF51B939-4C8D-452B-AB4C-76B8A8F683BD}"/>
                </a:ext>
              </a:extLst>
            </p:cNvPr>
            <p:cNvSpPr/>
            <p:nvPr/>
          </p:nvSpPr>
          <p:spPr>
            <a:xfrm>
              <a:off x="4304926" y="2737102"/>
              <a:ext cx="68958" cy="64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6" name="Rectangle 455">
              <a:extLst>
                <a:ext uri="{FF2B5EF4-FFF2-40B4-BE49-F238E27FC236}">
                  <a16:creationId xmlns:a16="http://schemas.microsoft.com/office/drawing/2014/main" id="{59628477-6505-4EDF-A7A8-C2F63BE302BF}"/>
                </a:ext>
              </a:extLst>
            </p:cNvPr>
            <p:cNvSpPr/>
            <p:nvPr/>
          </p:nvSpPr>
          <p:spPr>
            <a:xfrm>
              <a:off x="4304926" y="5330724"/>
              <a:ext cx="68958" cy="64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457" name="Rectangle 456">
              <a:extLst>
                <a:ext uri="{FF2B5EF4-FFF2-40B4-BE49-F238E27FC236}">
                  <a16:creationId xmlns:a16="http://schemas.microsoft.com/office/drawing/2014/main" id="{90B1B2C8-F9E8-4758-85D9-1C2305CA6C21}"/>
                </a:ext>
              </a:extLst>
            </p:cNvPr>
            <p:cNvSpPr/>
            <p:nvPr/>
          </p:nvSpPr>
          <p:spPr>
            <a:xfrm>
              <a:off x="4304926" y="4682652"/>
              <a:ext cx="68958" cy="64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741BF6E3-E815-475B-A975-9128AE50EBE5}"/>
              </a:ext>
            </a:extLst>
          </p:cNvPr>
          <p:cNvCxnSpPr/>
          <p:nvPr/>
        </p:nvCxnSpPr>
        <p:spPr>
          <a:xfrm>
            <a:off x="6233841" y="2963357"/>
            <a:ext cx="3600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F7C4D62C-92B8-4680-B3F8-48DB743E9E81}"/>
              </a:ext>
            </a:extLst>
          </p:cNvPr>
          <p:cNvCxnSpPr/>
          <p:nvPr/>
        </p:nvCxnSpPr>
        <p:spPr>
          <a:xfrm>
            <a:off x="6302339" y="4282159"/>
            <a:ext cx="3600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4801C84F-46C9-4EA3-9DC1-05ED7CEA6E00}"/>
              </a:ext>
            </a:extLst>
          </p:cNvPr>
          <p:cNvCxnSpPr/>
          <p:nvPr/>
        </p:nvCxnSpPr>
        <p:spPr>
          <a:xfrm>
            <a:off x="6302339" y="5609752"/>
            <a:ext cx="3600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Straight Connector 460">
            <a:extLst>
              <a:ext uri="{FF2B5EF4-FFF2-40B4-BE49-F238E27FC236}">
                <a16:creationId xmlns:a16="http://schemas.microsoft.com/office/drawing/2014/main" id="{6A153F7A-1384-4849-ABE2-715F499D4F52}"/>
              </a:ext>
            </a:extLst>
          </p:cNvPr>
          <p:cNvCxnSpPr/>
          <p:nvPr/>
        </p:nvCxnSpPr>
        <p:spPr>
          <a:xfrm>
            <a:off x="5477814" y="2303956"/>
            <a:ext cx="3600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7D92936F-D923-4D06-83F9-E474F42F1E64}"/>
              </a:ext>
            </a:extLst>
          </p:cNvPr>
          <p:cNvCxnSpPr/>
          <p:nvPr/>
        </p:nvCxnSpPr>
        <p:spPr>
          <a:xfrm>
            <a:off x="5519936" y="3622758"/>
            <a:ext cx="3600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Straight Connector 462">
            <a:extLst>
              <a:ext uri="{FF2B5EF4-FFF2-40B4-BE49-F238E27FC236}">
                <a16:creationId xmlns:a16="http://schemas.microsoft.com/office/drawing/2014/main" id="{800A492F-E327-4261-926B-91D6A1606A44}"/>
              </a:ext>
            </a:extLst>
          </p:cNvPr>
          <p:cNvCxnSpPr/>
          <p:nvPr/>
        </p:nvCxnSpPr>
        <p:spPr>
          <a:xfrm>
            <a:off x="5519936" y="4941560"/>
            <a:ext cx="36004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4" name="Group 57">
            <a:extLst>
              <a:ext uri="{FF2B5EF4-FFF2-40B4-BE49-F238E27FC236}">
                <a16:creationId xmlns:a16="http://schemas.microsoft.com/office/drawing/2014/main" id="{D3D883A0-ECA6-4231-9D82-0DC149DC0020}"/>
              </a:ext>
            </a:extLst>
          </p:cNvPr>
          <p:cNvGrpSpPr/>
          <p:nvPr/>
        </p:nvGrpSpPr>
        <p:grpSpPr>
          <a:xfrm>
            <a:off x="8386198" y="2127154"/>
            <a:ext cx="2789802" cy="860596"/>
            <a:chOff x="2079598" y="4287457"/>
            <a:chExt cx="2262901" cy="860596"/>
          </a:xfrm>
        </p:grpSpPr>
        <p:sp>
          <p:nvSpPr>
            <p:cNvPr id="465" name="TextBox 464">
              <a:extLst>
                <a:ext uri="{FF2B5EF4-FFF2-40B4-BE49-F238E27FC236}">
                  <a16:creationId xmlns:a16="http://schemas.microsoft.com/office/drawing/2014/main" id="{402A0135-2822-46B6-BD58-2F4E8AE81E91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FF17CD4A-A2E1-474C-887C-E3830732B5E4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7" name="Group 57">
            <a:extLst>
              <a:ext uri="{FF2B5EF4-FFF2-40B4-BE49-F238E27FC236}">
                <a16:creationId xmlns:a16="http://schemas.microsoft.com/office/drawing/2014/main" id="{A6525527-3888-4C88-9C94-9E53F28F99E8}"/>
              </a:ext>
            </a:extLst>
          </p:cNvPr>
          <p:cNvGrpSpPr/>
          <p:nvPr/>
        </p:nvGrpSpPr>
        <p:grpSpPr>
          <a:xfrm>
            <a:off x="8386198" y="3545108"/>
            <a:ext cx="2789802" cy="860596"/>
            <a:chOff x="2079598" y="4287457"/>
            <a:chExt cx="2262901" cy="860596"/>
          </a:xfrm>
        </p:grpSpPr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09A91A64-477E-4DBB-8119-D139003F1042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D7FE2266-B326-4ECB-93BE-D767ADCB88A8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0" name="Group 57">
            <a:extLst>
              <a:ext uri="{FF2B5EF4-FFF2-40B4-BE49-F238E27FC236}">
                <a16:creationId xmlns:a16="http://schemas.microsoft.com/office/drawing/2014/main" id="{7476EE05-7F83-4256-8DE6-5A7F7911F543}"/>
              </a:ext>
            </a:extLst>
          </p:cNvPr>
          <p:cNvGrpSpPr/>
          <p:nvPr/>
        </p:nvGrpSpPr>
        <p:grpSpPr>
          <a:xfrm>
            <a:off x="8386198" y="4995276"/>
            <a:ext cx="2789802" cy="860596"/>
            <a:chOff x="2079598" y="4287457"/>
            <a:chExt cx="2262901" cy="860596"/>
          </a:xfrm>
        </p:grpSpPr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F9A47AFC-7387-4FF8-936C-C512BA521625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D8C3A80D-92A9-4999-BE29-9C83F2EFFD72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3" name="Group 57">
            <a:extLst>
              <a:ext uri="{FF2B5EF4-FFF2-40B4-BE49-F238E27FC236}">
                <a16:creationId xmlns:a16="http://schemas.microsoft.com/office/drawing/2014/main" id="{E6038435-D619-4846-BFE3-AA3D66963720}"/>
              </a:ext>
            </a:extLst>
          </p:cNvPr>
          <p:cNvGrpSpPr/>
          <p:nvPr/>
        </p:nvGrpSpPr>
        <p:grpSpPr>
          <a:xfrm>
            <a:off x="998172" y="2127154"/>
            <a:ext cx="2789802" cy="860596"/>
            <a:chOff x="2079598" y="4287457"/>
            <a:chExt cx="2262901" cy="860596"/>
          </a:xfrm>
        </p:grpSpPr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E8B463D7-4D9E-41ED-865B-DE9C4EA5A6D9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8448F861-478B-4F78-B217-1E5C06524532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6" name="Group 57">
            <a:extLst>
              <a:ext uri="{FF2B5EF4-FFF2-40B4-BE49-F238E27FC236}">
                <a16:creationId xmlns:a16="http://schemas.microsoft.com/office/drawing/2014/main" id="{17D619D2-688E-403B-8FB6-A0940A605796}"/>
              </a:ext>
            </a:extLst>
          </p:cNvPr>
          <p:cNvGrpSpPr/>
          <p:nvPr/>
        </p:nvGrpSpPr>
        <p:grpSpPr>
          <a:xfrm>
            <a:off x="998172" y="3545108"/>
            <a:ext cx="2789802" cy="860596"/>
            <a:chOff x="2079598" y="4287457"/>
            <a:chExt cx="2262901" cy="860596"/>
          </a:xfrm>
        </p:grpSpPr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756BC6AA-8754-4C22-8601-5667D366E4DE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8FCC577B-68A7-49EA-B9DA-ED3B29AD6423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9" name="Group 57">
            <a:extLst>
              <a:ext uri="{FF2B5EF4-FFF2-40B4-BE49-F238E27FC236}">
                <a16:creationId xmlns:a16="http://schemas.microsoft.com/office/drawing/2014/main" id="{473F83EC-A20A-4094-A5A4-54A58741128E}"/>
              </a:ext>
            </a:extLst>
          </p:cNvPr>
          <p:cNvGrpSpPr/>
          <p:nvPr/>
        </p:nvGrpSpPr>
        <p:grpSpPr>
          <a:xfrm>
            <a:off x="998172" y="4995276"/>
            <a:ext cx="2789802" cy="860596"/>
            <a:chOff x="2079598" y="4287457"/>
            <a:chExt cx="2262901" cy="860596"/>
          </a:xfrm>
        </p:grpSpPr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630FE752-02CE-44A7-B3B4-E7E5BD97327B}"/>
                </a:ext>
              </a:extLst>
            </p:cNvPr>
            <p:cNvSpPr txBox="1"/>
            <p:nvPr/>
          </p:nvSpPr>
          <p:spPr>
            <a:xfrm>
              <a:off x="2079598" y="4501722"/>
              <a:ext cx="22629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54A2EB96-7151-49E2-9638-99E7724A82DF}"/>
                </a:ext>
              </a:extLst>
            </p:cNvPr>
            <p:cNvSpPr txBox="1"/>
            <p:nvPr/>
          </p:nvSpPr>
          <p:spPr>
            <a:xfrm>
              <a:off x="2079598" y="4287457"/>
              <a:ext cx="22629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2" name="Rounded Rectangle 10">
            <a:extLst>
              <a:ext uri="{FF2B5EF4-FFF2-40B4-BE49-F238E27FC236}">
                <a16:creationId xmlns:a16="http://schemas.microsoft.com/office/drawing/2014/main" id="{03BE4B36-1DD6-43CD-9C1A-15EB69FA87AF}"/>
              </a:ext>
            </a:extLst>
          </p:cNvPr>
          <p:cNvSpPr/>
          <p:nvPr/>
        </p:nvSpPr>
        <p:spPr>
          <a:xfrm>
            <a:off x="4368530" y="5272276"/>
            <a:ext cx="270202" cy="35758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3" name="Rounded Rectangle 6">
            <a:extLst>
              <a:ext uri="{FF2B5EF4-FFF2-40B4-BE49-F238E27FC236}">
                <a16:creationId xmlns:a16="http://schemas.microsoft.com/office/drawing/2014/main" id="{CD113DCB-2E3F-49D7-8C66-62812322F5D7}"/>
              </a:ext>
            </a:extLst>
          </p:cNvPr>
          <p:cNvSpPr/>
          <p:nvPr/>
        </p:nvSpPr>
        <p:spPr>
          <a:xfrm>
            <a:off x="4327493" y="3799535"/>
            <a:ext cx="367837" cy="373975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4" name="Rectangle 16">
            <a:extLst>
              <a:ext uri="{FF2B5EF4-FFF2-40B4-BE49-F238E27FC236}">
                <a16:creationId xmlns:a16="http://schemas.microsoft.com/office/drawing/2014/main" id="{A6C705AA-F3F1-42B3-97A0-8AAD9FBA795D}"/>
              </a:ext>
            </a:extLst>
          </p:cNvPr>
          <p:cNvSpPr/>
          <p:nvPr/>
        </p:nvSpPr>
        <p:spPr>
          <a:xfrm rot="2700000">
            <a:off x="7570521" y="3744600"/>
            <a:ext cx="282704" cy="50683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5" name="Rounded Rectangle 5">
            <a:extLst>
              <a:ext uri="{FF2B5EF4-FFF2-40B4-BE49-F238E27FC236}">
                <a16:creationId xmlns:a16="http://schemas.microsoft.com/office/drawing/2014/main" id="{D665F529-C44A-4B44-B387-F42B07123690}"/>
              </a:ext>
            </a:extLst>
          </p:cNvPr>
          <p:cNvSpPr/>
          <p:nvPr/>
        </p:nvSpPr>
        <p:spPr>
          <a:xfrm flipH="1">
            <a:off x="7459276" y="2416756"/>
            <a:ext cx="416405" cy="34350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86" name="Teardrop 1">
            <a:extLst>
              <a:ext uri="{FF2B5EF4-FFF2-40B4-BE49-F238E27FC236}">
                <a16:creationId xmlns:a16="http://schemas.microsoft.com/office/drawing/2014/main" id="{D7FCF6C0-3FB0-4E5C-87B3-6EC02A647522}"/>
              </a:ext>
            </a:extLst>
          </p:cNvPr>
          <p:cNvSpPr/>
          <p:nvPr/>
        </p:nvSpPr>
        <p:spPr>
          <a:xfrm rot="18805991">
            <a:off x="7464010" y="5223703"/>
            <a:ext cx="400649" cy="39646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87" name="Rectangle 36">
            <a:extLst>
              <a:ext uri="{FF2B5EF4-FFF2-40B4-BE49-F238E27FC236}">
                <a16:creationId xmlns:a16="http://schemas.microsoft.com/office/drawing/2014/main" id="{AFAA1C3A-1F56-4C58-8E40-55690F72D19E}"/>
              </a:ext>
            </a:extLst>
          </p:cNvPr>
          <p:cNvSpPr/>
          <p:nvPr/>
        </p:nvSpPr>
        <p:spPr>
          <a:xfrm>
            <a:off x="4297230" y="2380802"/>
            <a:ext cx="413946" cy="34602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2018-12-20T05:01:52Z</dcterms:modified>
</cp:coreProperties>
</file>