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92" name="Group 391">
            <a:extLst>
              <a:ext uri="{FF2B5EF4-FFF2-40B4-BE49-F238E27FC236}">
                <a16:creationId xmlns:a16="http://schemas.microsoft.com/office/drawing/2014/main" id="{0B7BF919-75A0-464C-8500-E707AF584F42}"/>
              </a:ext>
            </a:extLst>
          </p:cNvPr>
          <p:cNvGrpSpPr/>
          <p:nvPr/>
        </p:nvGrpSpPr>
        <p:grpSpPr>
          <a:xfrm>
            <a:off x="6052568" y="1848600"/>
            <a:ext cx="68958" cy="4283174"/>
            <a:chOff x="4283968" y="1628800"/>
            <a:chExt cx="68958" cy="4283174"/>
          </a:xfrm>
        </p:grpSpPr>
        <p:sp>
          <p:nvSpPr>
            <p:cNvPr id="393" name="Rectangle 392">
              <a:extLst>
                <a:ext uri="{FF2B5EF4-FFF2-40B4-BE49-F238E27FC236}">
                  <a16:creationId xmlns:a16="http://schemas.microsoft.com/office/drawing/2014/main" id="{62EB5B2C-FBA7-4FC3-A387-298DC1D3B229}"/>
                </a:ext>
              </a:extLst>
            </p:cNvPr>
            <p:cNvSpPr/>
            <p:nvPr/>
          </p:nvSpPr>
          <p:spPr>
            <a:xfrm>
              <a:off x="4283968" y="1628800"/>
              <a:ext cx="68958" cy="82679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94" name="Rectangle 393">
              <a:extLst>
                <a:ext uri="{FF2B5EF4-FFF2-40B4-BE49-F238E27FC236}">
                  <a16:creationId xmlns:a16="http://schemas.microsoft.com/office/drawing/2014/main" id="{1FF3F71F-805D-45D2-A395-8BBCEFDD1886}"/>
                </a:ext>
              </a:extLst>
            </p:cNvPr>
            <p:cNvSpPr/>
            <p:nvPr/>
          </p:nvSpPr>
          <p:spPr>
            <a:xfrm>
              <a:off x="4283968" y="2492896"/>
              <a:ext cx="68958" cy="82679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95" name="Rectangle 394">
              <a:extLst>
                <a:ext uri="{FF2B5EF4-FFF2-40B4-BE49-F238E27FC236}">
                  <a16:creationId xmlns:a16="http://schemas.microsoft.com/office/drawing/2014/main" id="{F6DAAEBF-316E-49EF-8759-10B8DE9C0668}"/>
                </a:ext>
              </a:extLst>
            </p:cNvPr>
            <p:cNvSpPr/>
            <p:nvPr/>
          </p:nvSpPr>
          <p:spPr>
            <a:xfrm>
              <a:off x="4283968" y="3356992"/>
              <a:ext cx="68958" cy="82679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96" name="Rectangle 395">
              <a:extLst>
                <a:ext uri="{FF2B5EF4-FFF2-40B4-BE49-F238E27FC236}">
                  <a16:creationId xmlns:a16="http://schemas.microsoft.com/office/drawing/2014/main" id="{153A9EAD-7685-41E8-AC87-A88F86E7C7ED}"/>
                </a:ext>
              </a:extLst>
            </p:cNvPr>
            <p:cNvSpPr/>
            <p:nvPr/>
          </p:nvSpPr>
          <p:spPr>
            <a:xfrm>
              <a:off x="4283968" y="4221088"/>
              <a:ext cx="68958" cy="82679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97" name="Rectangle 396">
              <a:extLst>
                <a:ext uri="{FF2B5EF4-FFF2-40B4-BE49-F238E27FC236}">
                  <a16:creationId xmlns:a16="http://schemas.microsoft.com/office/drawing/2014/main" id="{B5C5D433-D281-4533-A419-2BFED90C195A}"/>
                </a:ext>
              </a:extLst>
            </p:cNvPr>
            <p:cNvSpPr/>
            <p:nvPr/>
          </p:nvSpPr>
          <p:spPr>
            <a:xfrm>
              <a:off x="4283968" y="5085184"/>
              <a:ext cx="68958" cy="82679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cxnSp>
        <p:nvCxnSpPr>
          <p:cNvPr id="398" name="Straight Connector 397">
            <a:extLst>
              <a:ext uri="{FF2B5EF4-FFF2-40B4-BE49-F238E27FC236}">
                <a16:creationId xmlns:a16="http://schemas.microsoft.com/office/drawing/2014/main" id="{8D78B98D-3699-442F-AB22-054A392820AE}"/>
              </a:ext>
            </a:extLst>
          </p:cNvPr>
          <p:cNvCxnSpPr/>
          <p:nvPr/>
        </p:nvCxnSpPr>
        <p:spPr>
          <a:xfrm>
            <a:off x="6268591" y="2261995"/>
            <a:ext cx="36004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9" name="Straight Connector 398">
            <a:extLst>
              <a:ext uri="{FF2B5EF4-FFF2-40B4-BE49-F238E27FC236}">
                <a16:creationId xmlns:a16="http://schemas.microsoft.com/office/drawing/2014/main" id="{6A4AF45A-C5CC-4FC5-B113-3AF1E58C11DD}"/>
              </a:ext>
            </a:extLst>
          </p:cNvPr>
          <p:cNvCxnSpPr/>
          <p:nvPr/>
        </p:nvCxnSpPr>
        <p:spPr>
          <a:xfrm>
            <a:off x="6268591" y="4007406"/>
            <a:ext cx="36004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Connector 399">
            <a:extLst>
              <a:ext uri="{FF2B5EF4-FFF2-40B4-BE49-F238E27FC236}">
                <a16:creationId xmlns:a16="http://schemas.microsoft.com/office/drawing/2014/main" id="{9863CBB7-E6CC-4ED0-B5B7-9E5572C07876}"/>
              </a:ext>
            </a:extLst>
          </p:cNvPr>
          <p:cNvCxnSpPr/>
          <p:nvPr/>
        </p:nvCxnSpPr>
        <p:spPr>
          <a:xfrm>
            <a:off x="6268591" y="5752817"/>
            <a:ext cx="36004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1" name="Straight Connector 400">
            <a:extLst>
              <a:ext uri="{FF2B5EF4-FFF2-40B4-BE49-F238E27FC236}">
                <a16:creationId xmlns:a16="http://schemas.microsoft.com/office/drawing/2014/main" id="{F0B84122-C40A-4835-B85C-80F5E78ADE75}"/>
              </a:ext>
            </a:extLst>
          </p:cNvPr>
          <p:cNvCxnSpPr/>
          <p:nvPr/>
        </p:nvCxnSpPr>
        <p:spPr>
          <a:xfrm>
            <a:off x="5519936" y="4840591"/>
            <a:ext cx="36004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2" name="Oval 401">
            <a:extLst>
              <a:ext uri="{FF2B5EF4-FFF2-40B4-BE49-F238E27FC236}">
                <a16:creationId xmlns:a16="http://schemas.microsoft.com/office/drawing/2014/main" id="{979691E6-D57B-41F1-B084-1B633A8E3152}"/>
              </a:ext>
            </a:extLst>
          </p:cNvPr>
          <p:cNvSpPr/>
          <p:nvPr/>
        </p:nvSpPr>
        <p:spPr>
          <a:xfrm>
            <a:off x="4536464" y="2716603"/>
            <a:ext cx="846777" cy="846777"/>
          </a:xfrm>
          <a:prstGeom prst="ellipse">
            <a:avLst/>
          </a:prstGeom>
          <a:solidFill>
            <a:schemeClr val="accent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03" name="Oval 402">
            <a:extLst>
              <a:ext uri="{FF2B5EF4-FFF2-40B4-BE49-F238E27FC236}">
                <a16:creationId xmlns:a16="http://schemas.microsoft.com/office/drawing/2014/main" id="{2C64A082-D4F4-4399-BBE5-73BE84741491}"/>
              </a:ext>
            </a:extLst>
          </p:cNvPr>
          <p:cNvSpPr/>
          <p:nvPr/>
        </p:nvSpPr>
        <p:spPr>
          <a:xfrm>
            <a:off x="4411243" y="2726596"/>
            <a:ext cx="826791" cy="826791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404" name="Straight Connector 403">
            <a:extLst>
              <a:ext uri="{FF2B5EF4-FFF2-40B4-BE49-F238E27FC236}">
                <a16:creationId xmlns:a16="http://schemas.microsoft.com/office/drawing/2014/main" id="{1735A2D5-0183-4E9A-955E-068156249216}"/>
              </a:ext>
            </a:extLst>
          </p:cNvPr>
          <p:cNvCxnSpPr/>
          <p:nvPr/>
        </p:nvCxnSpPr>
        <p:spPr>
          <a:xfrm>
            <a:off x="5519936" y="3141450"/>
            <a:ext cx="36004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5" name="그룹 8">
            <a:extLst>
              <a:ext uri="{FF2B5EF4-FFF2-40B4-BE49-F238E27FC236}">
                <a16:creationId xmlns:a16="http://schemas.microsoft.com/office/drawing/2014/main" id="{564A981C-CB26-46BD-AC87-29708FFC0507}"/>
              </a:ext>
            </a:extLst>
          </p:cNvPr>
          <p:cNvGrpSpPr/>
          <p:nvPr/>
        </p:nvGrpSpPr>
        <p:grpSpPr>
          <a:xfrm>
            <a:off x="803738" y="2666097"/>
            <a:ext cx="3425502" cy="897285"/>
            <a:chOff x="222945" y="2305923"/>
            <a:chExt cx="2563713" cy="897285"/>
          </a:xfrm>
        </p:grpSpPr>
        <p:sp>
          <p:nvSpPr>
            <p:cNvPr id="406" name="TextBox 405">
              <a:extLst>
                <a:ext uri="{FF2B5EF4-FFF2-40B4-BE49-F238E27FC236}">
                  <a16:creationId xmlns:a16="http://schemas.microsoft.com/office/drawing/2014/main" id="{5864E755-143F-4828-A55F-D4C625A38EF3}"/>
                </a:ext>
              </a:extLst>
            </p:cNvPr>
            <p:cNvSpPr txBox="1"/>
            <p:nvPr/>
          </p:nvSpPr>
          <p:spPr>
            <a:xfrm>
              <a:off x="222945" y="2305923"/>
              <a:ext cx="256371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07" name="TextBox 406">
              <a:extLst>
                <a:ext uri="{FF2B5EF4-FFF2-40B4-BE49-F238E27FC236}">
                  <a16:creationId xmlns:a16="http://schemas.microsoft.com/office/drawing/2014/main" id="{125AB8D1-A7BD-4070-83E5-ADC80B56611B}"/>
                </a:ext>
              </a:extLst>
            </p:cNvPr>
            <p:cNvSpPr txBox="1"/>
            <p:nvPr/>
          </p:nvSpPr>
          <p:spPr>
            <a:xfrm>
              <a:off x="222945" y="2556877"/>
              <a:ext cx="256371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Example Text : </a:t>
              </a:r>
            </a:p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 </a:t>
              </a:r>
            </a:p>
          </p:txBody>
        </p:sp>
      </p:grpSp>
      <p:sp>
        <p:nvSpPr>
          <p:cNvPr id="408" name="Oval 407">
            <a:extLst>
              <a:ext uri="{FF2B5EF4-FFF2-40B4-BE49-F238E27FC236}">
                <a16:creationId xmlns:a16="http://schemas.microsoft.com/office/drawing/2014/main" id="{642688A5-49FE-414D-A1B2-CC3C694638B0}"/>
              </a:ext>
            </a:extLst>
          </p:cNvPr>
          <p:cNvSpPr/>
          <p:nvPr/>
        </p:nvSpPr>
        <p:spPr>
          <a:xfrm>
            <a:off x="6772649" y="1828615"/>
            <a:ext cx="846777" cy="846777"/>
          </a:xfrm>
          <a:prstGeom prst="ellipse">
            <a:avLst/>
          </a:pr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09" name="Oval 408">
            <a:extLst>
              <a:ext uri="{FF2B5EF4-FFF2-40B4-BE49-F238E27FC236}">
                <a16:creationId xmlns:a16="http://schemas.microsoft.com/office/drawing/2014/main" id="{D8F4AD6F-AF87-4848-A51C-F22F941C8A89}"/>
              </a:ext>
            </a:extLst>
          </p:cNvPr>
          <p:cNvSpPr/>
          <p:nvPr/>
        </p:nvSpPr>
        <p:spPr>
          <a:xfrm>
            <a:off x="6916665" y="1842474"/>
            <a:ext cx="826791" cy="826791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410" name="그룹 7">
            <a:extLst>
              <a:ext uri="{FF2B5EF4-FFF2-40B4-BE49-F238E27FC236}">
                <a16:creationId xmlns:a16="http://schemas.microsoft.com/office/drawing/2014/main" id="{990A866D-6CBB-44DA-9DA9-D7A96DAC9198}"/>
              </a:ext>
            </a:extLst>
          </p:cNvPr>
          <p:cNvGrpSpPr/>
          <p:nvPr/>
        </p:nvGrpSpPr>
        <p:grpSpPr>
          <a:xfrm>
            <a:off x="7887472" y="1791475"/>
            <a:ext cx="3425502" cy="897285"/>
            <a:chOff x="6328767" y="1465734"/>
            <a:chExt cx="2563713" cy="897285"/>
          </a:xfrm>
        </p:grpSpPr>
        <p:sp>
          <p:nvSpPr>
            <p:cNvPr id="411" name="TextBox 410">
              <a:extLst>
                <a:ext uri="{FF2B5EF4-FFF2-40B4-BE49-F238E27FC236}">
                  <a16:creationId xmlns:a16="http://schemas.microsoft.com/office/drawing/2014/main" id="{496A1C1E-DCA3-493F-BF64-E1B12A373185}"/>
                </a:ext>
              </a:extLst>
            </p:cNvPr>
            <p:cNvSpPr txBox="1"/>
            <p:nvPr/>
          </p:nvSpPr>
          <p:spPr>
            <a:xfrm>
              <a:off x="6328767" y="1465734"/>
              <a:ext cx="256371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12" name="TextBox 411">
              <a:extLst>
                <a:ext uri="{FF2B5EF4-FFF2-40B4-BE49-F238E27FC236}">
                  <a16:creationId xmlns:a16="http://schemas.microsoft.com/office/drawing/2014/main" id="{B48572EC-A252-470B-85D7-775F52D24522}"/>
                </a:ext>
              </a:extLst>
            </p:cNvPr>
            <p:cNvSpPr txBox="1"/>
            <p:nvPr/>
          </p:nvSpPr>
          <p:spPr>
            <a:xfrm>
              <a:off x="6328767" y="1716688"/>
              <a:ext cx="256371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 </a:t>
              </a:r>
            </a:p>
          </p:txBody>
        </p:sp>
      </p:grpSp>
      <p:sp>
        <p:nvSpPr>
          <p:cNvPr id="413" name="Oval 412">
            <a:extLst>
              <a:ext uri="{FF2B5EF4-FFF2-40B4-BE49-F238E27FC236}">
                <a16:creationId xmlns:a16="http://schemas.microsoft.com/office/drawing/2014/main" id="{25BC9614-F41E-4AC4-9AAC-9157FADD106A}"/>
              </a:ext>
            </a:extLst>
          </p:cNvPr>
          <p:cNvSpPr/>
          <p:nvPr/>
        </p:nvSpPr>
        <p:spPr>
          <a:xfrm>
            <a:off x="4536464" y="4415744"/>
            <a:ext cx="846777" cy="846777"/>
          </a:xfrm>
          <a:prstGeom prst="ellipse">
            <a:avLst/>
          </a:prstGeom>
          <a:solidFill>
            <a:schemeClr val="accent4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14" name="Oval 413">
            <a:extLst>
              <a:ext uri="{FF2B5EF4-FFF2-40B4-BE49-F238E27FC236}">
                <a16:creationId xmlns:a16="http://schemas.microsoft.com/office/drawing/2014/main" id="{7A0F97E4-8790-4DC4-BA9A-82F38217F7DD}"/>
              </a:ext>
            </a:extLst>
          </p:cNvPr>
          <p:cNvSpPr/>
          <p:nvPr/>
        </p:nvSpPr>
        <p:spPr>
          <a:xfrm>
            <a:off x="4411243" y="4425737"/>
            <a:ext cx="826791" cy="826791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415" name="그룹 10">
            <a:extLst>
              <a:ext uri="{FF2B5EF4-FFF2-40B4-BE49-F238E27FC236}">
                <a16:creationId xmlns:a16="http://schemas.microsoft.com/office/drawing/2014/main" id="{860152ED-DB7F-4BFF-8C2E-DE86FE364BA3}"/>
              </a:ext>
            </a:extLst>
          </p:cNvPr>
          <p:cNvGrpSpPr/>
          <p:nvPr/>
        </p:nvGrpSpPr>
        <p:grpSpPr>
          <a:xfrm>
            <a:off x="803738" y="4414341"/>
            <a:ext cx="3425502" cy="897285"/>
            <a:chOff x="222945" y="4005064"/>
            <a:chExt cx="2563713" cy="897285"/>
          </a:xfrm>
        </p:grpSpPr>
        <p:sp>
          <p:nvSpPr>
            <p:cNvPr id="416" name="TextBox 415">
              <a:extLst>
                <a:ext uri="{FF2B5EF4-FFF2-40B4-BE49-F238E27FC236}">
                  <a16:creationId xmlns:a16="http://schemas.microsoft.com/office/drawing/2014/main" id="{D98A3852-74B0-4DD5-9FC9-BDEC01904E67}"/>
                </a:ext>
              </a:extLst>
            </p:cNvPr>
            <p:cNvSpPr txBox="1"/>
            <p:nvPr/>
          </p:nvSpPr>
          <p:spPr>
            <a:xfrm>
              <a:off x="222945" y="4005064"/>
              <a:ext cx="256371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17" name="TextBox 416">
              <a:extLst>
                <a:ext uri="{FF2B5EF4-FFF2-40B4-BE49-F238E27FC236}">
                  <a16:creationId xmlns:a16="http://schemas.microsoft.com/office/drawing/2014/main" id="{66EB7C8B-3055-4D25-8525-B123A5DD83B2}"/>
                </a:ext>
              </a:extLst>
            </p:cNvPr>
            <p:cNvSpPr txBox="1"/>
            <p:nvPr/>
          </p:nvSpPr>
          <p:spPr>
            <a:xfrm>
              <a:off x="222945" y="4256018"/>
              <a:ext cx="256371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Example Text : </a:t>
              </a:r>
            </a:p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 </a:t>
              </a:r>
            </a:p>
          </p:txBody>
        </p:sp>
      </p:grpSp>
      <p:sp>
        <p:nvSpPr>
          <p:cNvPr id="418" name="Oval 417">
            <a:extLst>
              <a:ext uri="{FF2B5EF4-FFF2-40B4-BE49-F238E27FC236}">
                <a16:creationId xmlns:a16="http://schemas.microsoft.com/office/drawing/2014/main" id="{405DBDC4-6A8E-4D61-A6FF-920B592FBCFB}"/>
              </a:ext>
            </a:extLst>
          </p:cNvPr>
          <p:cNvSpPr/>
          <p:nvPr/>
        </p:nvSpPr>
        <p:spPr>
          <a:xfrm>
            <a:off x="6772649" y="5319437"/>
            <a:ext cx="846777" cy="846777"/>
          </a:xfrm>
          <a:prstGeom prst="ellipse">
            <a:avLst/>
          </a:prstGeom>
          <a:solidFill>
            <a:schemeClr val="accent5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19" name="Oval 418">
            <a:extLst>
              <a:ext uri="{FF2B5EF4-FFF2-40B4-BE49-F238E27FC236}">
                <a16:creationId xmlns:a16="http://schemas.microsoft.com/office/drawing/2014/main" id="{ADFA6DDB-B76F-4DF2-BA35-3A2F628B5BA1}"/>
              </a:ext>
            </a:extLst>
          </p:cNvPr>
          <p:cNvSpPr/>
          <p:nvPr/>
        </p:nvSpPr>
        <p:spPr>
          <a:xfrm>
            <a:off x="6916665" y="5333296"/>
            <a:ext cx="826791" cy="826791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420" name="그룹 1">
            <a:extLst>
              <a:ext uri="{FF2B5EF4-FFF2-40B4-BE49-F238E27FC236}">
                <a16:creationId xmlns:a16="http://schemas.microsoft.com/office/drawing/2014/main" id="{3C3F77BF-454E-4279-872F-0C63FB222007}"/>
              </a:ext>
            </a:extLst>
          </p:cNvPr>
          <p:cNvGrpSpPr/>
          <p:nvPr/>
        </p:nvGrpSpPr>
        <p:grpSpPr>
          <a:xfrm>
            <a:off x="7887472" y="5287963"/>
            <a:ext cx="3425502" cy="897285"/>
            <a:chOff x="6328767" y="4956556"/>
            <a:chExt cx="2563713" cy="897285"/>
          </a:xfrm>
        </p:grpSpPr>
        <p:sp>
          <p:nvSpPr>
            <p:cNvPr id="421" name="TextBox 420">
              <a:extLst>
                <a:ext uri="{FF2B5EF4-FFF2-40B4-BE49-F238E27FC236}">
                  <a16:creationId xmlns:a16="http://schemas.microsoft.com/office/drawing/2014/main" id="{226EE925-CFD4-40F7-8473-79907CA39F2C}"/>
                </a:ext>
              </a:extLst>
            </p:cNvPr>
            <p:cNvSpPr txBox="1"/>
            <p:nvPr/>
          </p:nvSpPr>
          <p:spPr>
            <a:xfrm>
              <a:off x="6328767" y="4956556"/>
              <a:ext cx="256371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22" name="TextBox 421">
              <a:extLst>
                <a:ext uri="{FF2B5EF4-FFF2-40B4-BE49-F238E27FC236}">
                  <a16:creationId xmlns:a16="http://schemas.microsoft.com/office/drawing/2014/main" id="{2ADBF0B0-9FD4-4AD5-BDBF-2B06378EEBA9}"/>
                </a:ext>
              </a:extLst>
            </p:cNvPr>
            <p:cNvSpPr txBox="1"/>
            <p:nvPr/>
          </p:nvSpPr>
          <p:spPr>
            <a:xfrm>
              <a:off x="6328767" y="5207510"/>
              <a:ext cx="256371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 </a:t>
              </a:r>
            </a:p>
          </p:txBody>
        </p:sp>
      </p:grpSp>
      <p:sp>
        <p:nvSpPr>
          <p:cNvPr id="423" name="Oval 422">
            <a:extLst>
              <a:ext uri="{FF2B5EF4-FFF2-40B4-BE49-F238E27FC236}">
                <a16:creationId xmlns:a16="http://schemas.microsoft.com/office/drawing/2014/main" id="{55D65AF6-2B9C-4848-B608-889939FFAF1A}"/>
              </a:ext>
            </a:extLst>
          </p:cNvPr>
          <p:cNvSpPr/>
          <p:nvPr/>
        </p:nvSpPr>
        <p:spPr>
          <a:xfrm>
            <a:off x="6772649" y="3574026"/>
            <a:ext cx="846777" cy="846777"/>
          </a:xfrm>
          <a:prstGeom prst="ellipse">
            <a:avLst/>
          </a:prstGeom>
          <a:solidFill>
            <a:schemeClr val="accent3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24" name="Oval 423">
            <a:extLst>
              <a:ext uri="{FF2B5EF4-FFF2-40B4-BE49-F238E27FC236}">
                <a16:creationId xmlns:a16="http://schemas.microsoft.com/office/drawing/2014/main" id="{4B191673-1DF2-4747-A04C-0368B5183DBB}"/>
              </a:ext>
            </a:extLst>
          </p:cNvPr>
          <p:cNvSpPr/>
          <p:nvPr/>
        </p:nvSpPr>
        <p:spPr>
          <a:xfrm>
            <a:off x="6916665" y="3587885"/>
            <a:ext cx="826791" cy="826791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425" name="그룹 6">
            <a:extLst>
              <a:ext uri="{FF2B5EF4-FFF2-40B4-BE49-F238E27FC236}">
                <a16:creationId xmlns:a16="http://schemas.microsoft.com/office/drawing/2014/main" id="{9FCE8109-4026-4653-90F4-715006A6229C}"/>
              </a:ext>
            </a:extLst>
          </p:cNvPr>
          <p:cNvGrpSpPr/>
          <p:nvPr/>
        </p:nvGrpSpPr>
        <p:grpSpPr>
          <a:xfrm>
            <a:off x="7887472" y="3539721"/>
            <a:ext cx="3425502" cy="897285"/>
            <a:chOff x="6328767" y="3211145"/>
            <a:chExt cx="2563713" cy="897285"/>
          </a:xfrm>
        </p:grpSpPr>
        <p:sp>
          <p:nvSpPr>
            <p:cNvPr id="426" name="TextBox 425">
              <a:extLst>
                <a:ext uri="{FF2B5EF4-FFF2-40B4-BE49-F238E27FC236}">
                  <a16:creationId xmlns:a16="http://schemas.microsoft.com/office/drawing/2014/main" id="{711272BF-E996-478B-9609-D2EB52C6EC16}"/>
                </a:ext>
              </a:extLst>
            </p:cNvPr>
            <p:cNvSpPr txBox="1"/>
            <p:nvPr/>
          </p:nvSpPr>
          <p:spPr>
            <a:xfrm>
              <a:off x="6328767" y="3211145"/>
              <a:ext cx="256371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27" name="TextBox 426">
              <a:extLst>
                <a:ext uri="{FF2B5EF4-FFF2-40B4-BE49-F238E27FC236}">
                  <a16:creationId xmlns:a16="http://schemas.microsoft.com/office/drawing/2014/main" id="{62E54355-FA20-46D2-B988-958C1D825AEB}"/>
                </a:ext>
              </a:extLst>
            </p:cNvPr>
            <p:cNvSpPr txBox="1"/>
            <p:nvPr/>
          </p:nvSpPr>
          <p:spPr>
            <a:xfrm>
              <a:off x="6328767" y="3462099"/>
              <a:ext cx="256371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 </a:t>
              </a:r>
            </a:p>
          </p:txBody>
        </p:sp>
      </p:grpSp>
      <p:sp>
        <p:nvSpPr>
          <p:cNvPr id="428" name="Parallelogram 15">
            <a:extLst>
              <a:ext uri="{FF2B5EF4-FFF2-40B4-BE49-F238E27FC236}">
                <a16:creationId xmlns:a16="http://schemas.microsoft.com/office/drawing/2014/main" id="{F1DF7987-8533-4BD8-8860-2351EE2D9EA3}"/>
              </a:ext>
            </a:extLst>
          </p:cNvPr>
          <p:cNvSpPr/>
          <p:nvPr/>
        </p:nvSpPr>
        <p:spPr>
          <a:xfrm flipH="1">
            <a:off x="4657874" y="4665939"/>
            <a:ext cx="351336" cy="351336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29" name="Rectangle 16">
            <a:extLst>
              <a:ext uri="{FF2B5EF4-FFF2-40B4-BE49-F238E27FC236}">
                <a16:creationId xmlns:a16="http://schemas.microsoft.com/office/drawing/2014/main" id="{BF3CC8D6-FAA7-4C2A-B254-1CC2AE305720}"/>
              </a:ext>
            </a:extLst>
          </p:cNvPr>
          <p:cNvSpPr/>
          <p:nvPr/>
        </p:nvSpPr>
        <p:spPr>
          <a:xfrm rot="2700000">
            <a:off x="4709140" y="2902673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30" name="Rounded Rectangle 5">
            <a:extLst>
              <a:ext uri="{FF2B5EF4-FFF2-40B4-BE49-F238E27FC236}">
                <a16:creationId xmlns:a16="http://schemas.microsoft.com/office/drawing/2014/main" id="{E37D8CF3-1A30-44DE-A37C-316D4552C5BB}"/>
              </a:ext>
            </a:extLst>
          </p:cNvPr>
          <p:cNvSpPr/>
          <p:nvPr/>
        </p:nvSpPr>
        <p:spPr>
          <a:xfrm flipH="1">
            <a:off x="7129438" y="2113110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31" name="Freeform 18">
            <a:extLst>
              <a:ext uri="{FF2B5EF4-FFF2-40B4-BE49-F238E27FC236}">
                <a16:creationId xmlns:a16="http://schemas.microsoft.com/office/drawing/2014/main" id="{D6835AF4-91CE-4653-BEB1-B79A5636747A}"/>
              </a:ext>
            </a:extLst>
          </p:cNvPr>
          <p:cNvSpPr/>
          <p:nvPr/>
        </p:nvSpPr>
        <p:spPr>
          <a:xfrm>
            <a:off x="7129438" y="3790440"/>
            <a:ext cx="427438" cy="34497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32" name="Rounded Rectangle 51">
            <a:extLst>
              <a:ext uri="{FF2B5EF4-FFF2-40B4-BE49-F238E27FC236}">
                <a16:creationId xmlns:a16="http://schemas.microsoft.com/office/drawing/2014/main" id="{B2B0CC25-D518-4906-AAD6-7E10D3307B3B}"/>
              </a:ext>
            </a:extLst>
          </p:cNvPr>
          <p:cNvSpPr/>
          <p:nvPr/>
        </p:nvSpPr>
        <p:spPr>
          <a:xfrm rot="16200000" flipH="1">
            <a:off x="7117217" y="5551136"/>
            <a:ext cx="419713" cy="395270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11181</TotalTime>
  <Words>100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19</cp:revision>
  <dcterms:created xsi:type="dcterms:W3CDTF">2018-02-18T19:39:47Z</dcterms:created>
  <dcterms:modified xsi:type="dcterms:W3CDTF">2018-12-20T05:00:39Z</dcterms:modified>
</cp:coreProperties>
</file>