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31" name="Rectangle 67">
            <a:extLst>
              <a:ext uri="{FF2B5EF4-FFF2-40B4-BE49-F238E27FC236}">
                <a16:creationId xmlns:a16="http://schemas.microsoft.com/office/drawing/2014/main" id="{37104A74-1ED3-4BE5-A129-EB984D51F56B}"/>
              </a:ext>
            </a:extLst>
          </p:cNvPr>
          <p:cNvSpPr/>
          <p:nvPr/>
        </p:nvSpPr>
        <p:spPr>
          <a:xfrm rot="5400000">
            <a:off x="7897382" y="2947491"/>
            <a:ext cx="3977682" cy="2342949"/>
          </a:xfrm>
          <a:custGeom>
            <a:avLst/>
            <a:gdLst>
              <a:gd name="connsiteX0" fmla="*/ 0 w 5229197"/>
              <a:gd name="connsiteY0" fmla="*/ 394933 h 1613837"/>
              <a:gd name="connsiteX1" fmla="*/ 0 w 5229197"/>
              <a:gd name="connsiteY1" fmla="*/ 0 h 1613837"/>
              <a:gd name="connsiteX2" fmla="*/ 5229197 w 5229197"/>
              <a:gd name="connsiteY2" fmla="*/ 0 h 1613837"/>
              <a:gd name="connsiteX3" fmla="*/ 5229197 w 5229197"/>
              <a:gd name="connsiteY3" fmla="*/ 1604361 h 1613837"/>
              <a:gd name="connsiteX4" fmla="*/ 1363929 w 5229197"/>
              <a:gd name="connsiteY4" fmla="*/ 1613837 h 1613837"/>
              <a:gd name="connsiteX5" fmla="*/ 0 w 5229197"/>
              <a:gd name="connsiteY5" fmla="*/ 394933 h 1613837"/>
              <a:gd name="connsiteX0" fmla="*/ 0 w 5229197"/>
              <a:gd name="connsiteY0" fmla="*/ 394933 h 1613837"/>
              <a:gd name="connsiteX1" fmla="*/ 217052 w 5229197"/>
              <a:gd name="connsiteY1" fmla="*/ 0 h 1613837"/>
              <a:gd name="connsiteX2" fmla="*/ 5229197 w 5229197"/>
              <a:gd name="connsiteY2" fmla="*/ 0 h 1613837"/>
              <a:gd name="connsiteX3" fmla="*/ 5229197 w 5229197"/>
              <a:gd name="connsiteY3" fmla="*/ 1604361 h 1613837"/>
              <a:gd name="connsiteX4" fmla="*/ 1363929 w 5229197"/>
              <a:gd name="connsiteY4" fmla="*/ 1613837 h 1613837"/>
              <a:gd name="connsiteX5" fmla="*/ 0 w 5229197"/>
              <a:gd name="connsiteY5" fmla="*/ 394933 h 1613837"/>
              <a:gd name="connsiteX0" fmla="*/ 0 w 5160652"/>
              <a:gd name="connsiteY0" fmla="*/ 403654 h 1613837"/>
              <a:gd name="connsiteX1" fmla="*/ 148507 w 5160652"/>
              <a:gd name="connsiteY1" fmla="*/ 0 h 1613837"/>
              <a:gd name="connsiteX2" fmla="*/ 5160652 w 5160652"/>
              <a:gd name="connsiteY2" fmla="*/ 0 h 1613837"/>
              <a:gd name="connsiteX3" fmla="*/ 5160652 w 5160652"/>
              <a:gd name="connsiteY3" fmla="*/ 1604361 h 1613837"/>
              <a:gd name="connsiteX4" fmla="*/ 1295384 w 5160652"/>
              <a:gd name="connsiteY4" fmla="*/ 1613837 h 1613837"/>
              <a:gd name="connsiteX5" fmla="*/ 0 w 5160652"/>
              <a:gd name="connsiteY5" fmla="*/ 403654 h 1613837"/>
              <a:gd name="connsiteX0" fmla="*/ 0 w 5160652"/>
              <a:gd name="connsiteY0" fmla="*/ 403654 h 1613837"/>
              <a:gd name="connsiteX1" fmla="*/ 148507 w 5160652"/>
              <a:gd name="connsiteY1" fmla="*/ 0 h 1613837"/>
              <a:gd name="connsiteX2" fmla="*/ 5160652 w 5160652"/>
              <a:gd name="connsiteY2" fmla="*/ 0 h 1613837"/>
              <a:gd name="connsiteX3" fmla="*/ 5160652 w 5160652"/>
              <a:gd name="connsiteY3" fmla="*/ 1604361 h 1613837"/>
              <a:gd name="connsiteX4" fmla="*/ 1352502 w 5160652"/>
              <a:gd name="connsiteY4" fmla="*/ 1613837 h 1613837"/>
              <a:gd name="connsiteX5" fmla="*/ 0 w 5160652"/>
              <a:gd name="connsiteY5" fmla="*/ 403654 h 1613837"/>
              <a:gd name="connsiteX0" fmla="*/ 0 w 5160652"/>
              <a:gd name="connsiteY0" fmla="*/ 403654 h 1606945"/>
              <a:gd name="connsiteX1" fmla="*/ 148507 w 5160652"/>
              <a:gd name="connsiteY1" fmla="*/ 0 h 1606945"/>
              <a:gd name="connsiteX2" fmla="*/ 5160652 w 5160652"/>
              <a:gd name="connsiteY2" fmla="*/ 0 h 1606945"/>
              <a:gd name="connsiteX3" fmla="*/ 5160652 w 5160652"/>
              <a:gd name="connsiteY3" fmla="*/ 1604361 h 1606945"/>
              <a:gd name="connsiteX4" fmla="*/ 1719688 w 5160652"/>
              <a:gd name="connsiteY4" fmla="*/ 1606945 h 1606945"/>
              <a:gd name="connsiteX5" fmla="*/ 0 w 5160652"/>
              <a:gd name="connsiteY5" fmla="*/ 403654 h 1606945"/>
              <a:gd name="connsiteX0" fmla="*/ 66744 w 5012146"/>
              <a:gd name="connsiteY0" fmla="*/ 417437 h 1606945"/>
              <a:gd name="connsiteX1" fmla="*/ 1 w 5012146"/>
              <a:gd name="connsiteY1" fmla="*/ 0 h 1606945"/>
              <a:gd name="connsiteX2" fmla="*/ 5012146 w 5012146"/>
              <a:gd name="connsiteY2" fmla="*/ 0 h 1606945"/>
              <a:gd name="connsiteX3" fmla="*/ 5012146 w 5012146"/>
              <a:gd name="connsiteY3" fmla="*/ 1604361 h 1606945"/>
              <a:gd name="connsiteX4" fmla="*/ 1571182 w 5012146"/>
              <a:gd name="connsiteY4" fmla="*/ 1606945 h 1606945"/>
              <a:gd name="connsiteX5" fmla="*/ 66744 w 5012146"/>
              <a:gd name="connsiteY5" fmla="*/ 417437 h 1606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12146" h="1606945">
                <a:moveTo>
                  <a:pt x="66744" y="417437"/>
                </a:moveTo>
                <a:lnTo>
                  <a:pt x="1" y="0"/>
                </a:lnTo>
                <a:lnTo>
                  <a:pt x="5012146" y="0"/>
                </a:lnTo>
                <a:lnTo>
                  <a:pt x="5012146" y="1604361"/>
                </a:lnTo>
                <a:lnTo>
                  <a:pt x="1571182" y="1606945"/>
                </a:lnTo>
                <a:cubicBezTo>
                  <a:pt x="1168039" y="1203802"/>
                  <a:pt x="469887" y="820580"/>
                  <a:pt x="66744" y="417437"/>
                </a:cubicBez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632" name="Rectangle 68">
            <a:extLst>
              <a:ext uri="{FF2B5EF4-FFF2-40B4-BE49-F238E27FC236}">
                <a16:creationId xmlns:a16="http://schemas.microsoft.com/office/drawing/2014/main" id="{4A89CDCE-84FF-4EBA-94CD-FF75D8ACA771}"/>
              </a:ext>
            </a:extLst>
          </p:cNvPr>
          <p:cNvSpPr/>
          <p:nvPr/>
        </p:nvSpPr>
        <p:spPr>
          <a:xfrm rot="5400000">
            <a:off x="5856410" y="3399993"/>
            <a:ext cx="3047867" cy="2367761"/>
          </a:xfrm>
          <a:custGeom>
            <a:avLst/>
            <a:gdLst>
              <a:gd name="connsiteX0" fmla="*/ 113147 w 4140593"/>
              <a:gd name="connsiteY0" fmla="*/ 564097 h 1604361"/>
              <a:gd name="connsiteX1" fmla="*/ 0 w 4140593"/>
              <a:gd name="connsiteY1" fmla="*/ 0 h 1604361"/>
              <a:gd name="connsiteX2" fmla="*/ 4140593 w 4140593"/>
              <a:gd name="connsiteY2" fmla="*/ 0 h 1604361"/>
              <a:gd name="connsiteX3" fmla="*/ 4140593 w 4140593"/>
              <a:gd name="connsiteY3" fmla="*/ 1604361 h 1604361"/>
              <a:gd name="connsiteX4" fmla="*/ 1011833 w 4140593"/>
              <a:gd name="connsiteY4" fmla="*/ 1604361 h 1604361"/>
              <a:gd name="connsiteX5" fmla="*/ 113147 w 4140593"/>
              <a:gd name="connsiteY5" fmla="*/ 564097 h 1604361"/>
              <a:gd name="connsiteX0" fmla="*/ 113147 w 4140593"/>
              <a:gd name="connsiteY0" fmla="*/ 564097 h 1604361"/>
              <a:gd name="connsiteX1" fmla="*/ 0 w 4140593"/>
              <a:gd name="connsiteY1" fmla="*/ 0 h 1604361"/>
              <a:gd name="connsiteX2" fmla="*/ 4140593 w 4140593"/>
              <a:gd name="connsiteY2" fmla="*/ 0 h 1604361"/>
              <a:gd name="connsiteX3" fmla="*/ 4140593 w 4140593"/>
              <a:gd name="connsiteY3" fmla="*/ 1604361 h 1604361"/>
              <a:gd name="connsiteX4" fmla="*/ 1288414 w 4140593"/>
              <a:gd name="connsiteY4" fmla="*/ 1585407 h 1604361"/>
              <a:gd name="connsiteX5" fmla="*/ 113147 w 4140593"/>
              <a:gd name="connsiteY5" fmla="*/ 564097 h 1604361"/>
              <a:gd name="connsiteX0" fmla="*/ 113147 w 4140593"/>
              <a:gd name="connsiteY0" fmla="*/ 564097 h 1604361"/>
              <a:gd name="connsiteX1" fmla="*/ 0 w 4140593"/>
              <a:gd name="connsiteY1" fmla="*/ 0 h 1604361"/>
              <a:gd name="connsiteX2" fmla="*/ 4140593 w 4140593"/>
              <a:gd name="connsiteY2" fmla="*/ 0 h 1604361"/>
              <a:gd name="connsiteX3" fmla="*/ 4140593 w 4140593"/>
              <a:gd name="connsiteY3" fmla="*/ 1604361 h 1604361"/>
              <a:gd name="connsiteX4" fmla="*/ 1338702 w 4140593"/>
              <a:gd name="connsiteY4" fmla="*/ 1604361 h 1604361"/>
              <a:gd name="connsiteX5" fmla="*/ 113147 w 4140593"/>
              <a:gd name="connsiteY5" fmla="*/ 564097 h 1604361"/>
              <a:gd name="connsiteX0" fmla="*/ 0 w 4190880"/>
              <a:gd name="connsiteY0" fmla="*/ 516712 h 1604361"/>
              <a:gd name="connsiteX1" fmla="*/ 50287 w 4190880"/>
              <a:gd name="connsiteY1" fmla="*/ 0 h 1604361"/>
              <a:gd name="connsiteX2" fmla="*/ 4190880 w 4190880"/>
              <a:gd name="connsiteY2" fmla="*/ 0 h 1604361"/>
              <a:gd name="connsiteX3" fmla="*/ 4190880 w 4190880"/>
              <a:gd name="connsiteY3" fmla="*/ 1604361 h 1604361"/>
              <a:gd name="connsiteX4" fmla="*/ 1388989 w 4190880"/>
              <a:gd name="connsiteY4" fmla="*/ 1604361 h 1604361"/>
              <a:gd name="connsiteX5" fmla="*/ 0 w 4190880"/>
              <a:gd name="connsiteY5" fmla="*/ 516712 h 1604361"/>
              <a:gd name="connsiteX0" fmla="*/ 0 w 4190880"/>
              <a:gd name="connsiteY0" fmla="*/ 516712 h 1604361"/>
              <a:gd name="connsiteX1" fmla="*/ 111703 w 4190880"/>
              <a:gd name="connsiteY1" fmla="*/ 17340 h 1604361"/>
              <a:gd name="connsiteX2" fmla="*/ 4190880 w 4190880"/>
              <a:gd name="connsiteY2" fmla="*/ 0 h 1604361"/>
              <a:gd name="connsiteX3" fmla="*/ 4190880 w 4190880"/>
              <a:gd name="connsiteY3" fmla="*/ 1604361 h 1604361"/>
              <a:gd name="connsiteX4" fmla="*/ 1388989 w 4190880"/>
              <a:gd name="connsiteY4" fmla="*/ 1604361 h 1604361"/>
              <a:gd name="connsiteX5" fmla="*/ 0 w 4190880"/>
              <a:gd name="connsiteY5" fmla="*/ 516712 h 1604361"/>
              <a:gd name="connsiteX0" fmla="*/ 0 w 4190880"/>
              <a:gd name="connsiteY0" fmla="*/ 516712 h 1604361"/>
              <a:gd name="connsiteX1" fmla="*/ 111703 w 4190880"/>
              <a:gd name="connsiteY1" fmla="*/ 17340 h 1604361"/>
              <a:gd name="connsiteX2" fmla="*/ 4190880 w 4190880"/>
              <a:gd name="connsiteY2" fmla="*/ 0 h 1604361"/>
              <a:gd name="connsiteX3" fmla="*/ 4190880 w 4190880"/>
              <a:gd name="connsiteY3" fmla="*/ 1604361 h 1604361"/>
              <a:gd name="connsiteX4" fmla="*/ 1388989 w 4190880"/>
              <a:gd name="connsiteY4" fmla="*/ 1604361 h 1604361"/>
              <a:gd name="connsiteX5" fmla="*/ 0 w 4190880"/>
              <a:gd name="connsiteY5" fmla="*/ 516712 h 1604361"/>
              <a:gd name="connsiteX0" fmla="*/ 0 w 4276863"/>
              <a:gd name="connsiteY0" fmla="*/ 464690 h 1604361"/>
              <a:gd name="connsiteX1" fmla="*/ 197686 w 4276863"/>
              <a:gd name="connsiteY1" fmla="*/ 17340 h 1604361"/>
              <a:gd name="connsiteX2" fmla="*/ 4276863 w 4276863"/>
              <a:gd name="connsiteY2" fmla="*/ 0 h 1604361"/>
              <a:gd name="connsiteX3" fmla="*/ 4276863 w 4276863"/>
              <a:gd name="connsiteY3" fmla="*/ 1604361 h 1604361"/>
              <a:gd name="connsiteX4" fmla="*/ 1474972 w 4276863"/>
              <a:gd name="connsiteY4" fmla="*/ 1604361 h 1604361"/>
              <a:gd name="connsiteX5" fmla="*/ 0 w 4276863"/>
              <a:gd name="connsiteY5" fmla="*/ 464690 h 1604361"/>
              <a:gd name="connsiteX0" fmla="*/ 0 w 4276863"/>
              <a:gd name="connsiteY0" fmla="*/ 464690 h 1604361"/>
              <a:gd name="connsiteX1" fmla="*/ 197686 w 4276863"/>
              <a:gd name="connsiteY1" fmla="*/ 17340 h 1604361"/>
              <a:gd name="connsiteX2" fmla="*/ 4276863 w 4276863"/>
              <a:gd name="connsiteY2" fmla="*/ 0 h 1604361"/>
              <a:gd name="connsiteX3" fmla="*/ 4276863 w 4276863"/>
              <a:gd name="connsiteY3" fmla="*/ 1604361 h 1604361"/>
              <a:gd name="connsiteX4" fmla="*/ 1474972 w 4276863"/>
              <a:gd name="connsiteY4" fmla="*/ 1604361 h 1604361"/>
              <a:gd name="connsiteX5" fmla="*/ 0 w 4276863"/>
              <a:gd name="connsiteY5" fmla="*/ 464690 h 1604361"/>
              <a:gd name="connsiteX0" fmla="*/ 0 w 4276863"/>
              <a:gd name="connsiteY0" fmla="*/ 464690 h 1604361"/>
              <a:gd name="connsiteX1" fmla="*/ 197686 w 4276863"/>
              <a:gd name="connsiteY1" fmla="*/ 17340 h 1604361"/>
              <a:gd name="connsiteX2" fmla="*/ 4276863 w 4276863"/>
              <a:gd name="connsiteY2" fmla="*/ 0 h 1604361"/>
              <a:gd name="connsiteX3" fmla="*/ 4276863 w 4276863"/>
              <a:gd name="connsiteY3" fmla="*/ 1604361 h 1604361"/>
              <a:gd name="connsiteX4" fmla="*/ 1560960 w 4276863"/>
              <a:gd name="connsiteY4" fmla="*/ 1604361 h 1604361"/>
              <a:gd name="connsiteX5" fmla="*/ 0 w 4276863"/>
              <a:gd name="connsiteY5" fmla="*/ 464690 h 1604361"/>
              <a:gd name="connsiteX0" fmla="*/ 0 w 4276863"/>
              <a:gd name="connsiteY0" fmla="*/ 464690 h 1604361"/>
              <a:gd name="connsiteX1" fmla="*/ 197686 w 4276863"/>
              <a:gd name="connsiteY1" fmla="*/ 17340 h 1604361"/>
              <a:gd name="connsiteX2" fmla="*/ 4276863 w 4276863"/>
              <a:gd name="connsiteY2" fmla="*/ 0 h 1604361"/>
              <a:gd name="connsiteX3" fmla="*/ 4276863 w 4276863"/>
              <a:gd name="connsiteY3" fmla="*/ 1604361 h 1604361"/>
              <a:gd name="connsiteX4" fmla="*/ 1560960 w 4276863"/>
              <a:gd name="connsiteY4" fmla="*/ 1604361 h 1604361"/>
              <a:gd name="connsiteX5" fmla="*/ 0 w 4276863"/>
              <a:gd name="connsiteY5" fmla="*/ 464690 h 1604361"/>
              <a:gd name="connsiteX0" fmla="*/ 0 w 4276863"/>
              <a:gd name="connsiteY0" fmla="*/ 474756 h 1614427"/>
              <a:gd name="connsiteX1" fmla="*/ 235754 w 4276863"/>
              <a:gd name="connsiteY1" fmla="*/ 0 h 1614427"/>
              <a:gd name="connsiteX2" fmla="*/ 4276863 w 4276863"/>
              <a:gd name="connsiteY2" fmla="*/ 10066 h 1614427"/>
              <a:gd name="connsiteX3" fmla="*/ 4276863 w 4276863"/>
              <a:gd name="connsiteY3" fmla="*/ 1614427 h 1614427"/>
              <a:gd name="connsiteX4" fmla="*/ 1560960 w 4276863"/>
              <a:gd name="connsiteY4" fmla="*/ 1614427 h 1614427"/>
              <a:gd name="connsiteX5" fmla="*/ 0 w 4276863"/>
              <a:gd name="connsiteY5" fmla="*/ 474756 h 1614427"/>
              <a:gd name="connsiteX0" fmla="*/ 0 w 4276863"/>
              <a:gd name="connsiteY0" fmla="*/ 474756 h 1614427"/>
              <a:gd name="connsiteX1" fmla="*/ 223066 w 4276863"/>
              <a:gd name="connsiteY1" fmla="*/ 0 h 1614427"/>
              <a:gd name="connsiteX2" fmla="*/ 4276863 w 4276863"/>
              <a:gd name="connsiteY2" fmla="*/ 10066 h 1614427"/>
              <a:gd name="connsiteX3" fmla="*/ 4276863 w 4276863"/>
              <a:gd name="connsiteY3" fmla="*/ 1614427 h 1614427"/>
              <a:gd name="connsiteX4" fmla="*/ 1560960 w 4276863"/>
              <a:gd name="connsiteY4" fmla="*/ 1614427 h 1614427"/>
              <a:gd name="connsiteX5" fmla="*/ 0 w 4276863"/>
              <a:gd name="connsiteY5" fmla="*/ 474756 h 1614427"/>
              <a:gd name="connsiteX0" fmla="*/ 0 w 4276863"/>
              <a:gd name="connsiteY0" fmla="*/ 474756 h 1614427"/>
              <a:gd name="connsiteX1" fmla="*/ 223066 w 4276863"/>
              <a:gd name="connsiteY1" fmla="*/ 0 h 1614427"/>
              <a:gd name="connsiteX2" fmla="*/ 4276863 w 4276863"/>
              <a:gd name="connsiteY2" fmla="*/ 10066 h 1614427"/>
              <a:gd name="connsiteX3" fmla="*/ 4276863 w 4276863"/>
              <a:gd name="connsiteY3" fmla="*/ 1614427 h 1614427"/>
              <a:gd name="connsiteX4" fmla="*/ 1560960 w 4276863"/>
              <a:gd name="connsiteY4" fmla="*/ 1614427 h 1614427"/>
              <a:gd name="connsiteX5" fmla="*/ 0 w 4276863"/>
              <a:gd name="connsiteY5" fmla="*/ 474756 h 1614427"/>
              <a:gd name="connsiteX0" fmla="*/ 0 w 4276863"/>
              <a:gd name="connsiteY0" fmla="*/ 474756 h 1614427"/>
              <a:gd name="connsiteX1" fmla="*/ 223066 w 4276863"/>
              <a:gd name="connsiteY1" fmla="*/ 0 h 1614427"/>
              <a:gd name="connsiteX2" fmla="*/ 4264174 w 4276863"/>
              <a:gd name="connsiteY2" fmla="*/ 3215 h 1614427"/>
              <a:gd name="connsiteX3" fmla="*/ 4276863 w 4276863"/>
              <a:gd name="connsiteY3" fmla="*/ 1614427 h 1614427"/>
              <a:gd name="connsiteX4" fmla="*/ 1560960 w 4276863"/>
              <a:gd name="connsiteY4" fmla="*/ 1614427 h 1614427"/>
              <a:gd name="connsiteX5" fmla="*/ 0 w 4276863"/>
              <a:gd name="connsiteY5" fmla="*/ 474756 h 1614427"/>
              <a:gd name="connsiteX0" fmla="*/ 0 w 4276863"/>
              <a:gd name="connsiteY0" fmla="*/ 474756 h 1614427"/>
              <a:gd name="connsiteX1" fmla="*/ 223066 w 4276863"/>
              <a:gd name="connsiteY1" fmla="*/ 0 h 1614427"/>
              <a:gd name="connsiteX2" fmla="*/ 4264174 w 4276863"/>
              <a:gd name="connsiteY2" fmla="*/ 3215 h 1614427"/>
              <a:gd name="connsiteX3" fmla="*/ 4276863 w 4276863"/>
              <a:gd name="connsiteY3" fmla="*/ 1614427 h 1614427"/>
              <a:gd name="connsiteX4" fmla="*/ 1560960 w 4276863"/>
              <a:gd name="connsiteY4" fmla="*/ 1614427 h 1614427"/>
              <a:gd name="connsiteX5" fmla="*/ 0 w 4276863"/>
              <a:gd name="connsiteY5" fmla="*/ 474756 h 1614427"/>
              <a:gd name="connsiteX0" fmla="*/ 0 w 4276863"/>
              <a:gd name="connsiteY0" fmla="*/ 474756 h 1614427"/>
              <a:gd name="connsiteX1" fmla="*/ 223066 w 4276863"/>
              <a:gd name="connsiteY1" fmla="*/ 0 h 1614427"/>
              <a:gd name="connsiteX2" fmla="*/ 4264174 w 4276863"/>
              <a:gd name="connsiteY2" fmla="*/ 16918 h 1614427"/>
              <a:gd name="connsiteX3" fmla="*/ 4276863 w 4276863"/>
              <a:gd name="connsiteY3" fmla="*/ 1614427 h 1614427"/>
              <a:gd name="connsiteX4" fmla="*/ 1560960 w 4276863"/>
              <a:gd name="connsiteY4" fmla="*/ 1614427 h 1614427"/>
              <a:gd name="connsiteX5" fmla="*/ 0 w 4276863"/>
              <a:gd name="connsiteY5" fmla="*/ 474756 h 1614427"/>
              <a:gd name="connsiteX0" fmla="*/ 0 w 4276863"/>
              <a:gd name="connsiteY0" fmla="*/ 474756 h 1614427"/>
              <a:gd name="connsiteX1" fmla="*/ 223066 w 4276863"/>
              <a:gd name="connsiteY1" fmla="*/ 0 h 1614427"/>
              <a:gd name="connsiteX2" fmla="*/ 4276862 w 4276863"/>
              <a:gd name="connsiteY2" fmla="*/ 16918 h 1614427"/>
              <a:gd name="connsiteX3" fmla="*/ 4276863 w 4276863"/>
              <a:gd name="connsiteY3" fmla="*/ 1614427 h 1614427"/>
              <a:gd name="connsiteX4" fmla="*/ 1560960 w 4276863"/>
              <a:gd name="connsiteY4" fmla="*/ 1614427 h 1614427"/>
              <a:gd name="connsiteX5" fmla="*/ 0 w 4276863"/>
              <a:gd name="connsiteY5" fmla="*/ 474756 h 1614427"/>
              <a:gd name="connsiteX0" fmla="*/ 0 w 4276863"/>
              <a:gd name="connsiteY0" fmla="*/ 474756 h 1614427"/>
              <a:gd name="connsiteX1" fmla="*/ 223066 w 4276863"/>
              <a:gd name="connsiteY1" fmla="*/ 0 h 1614427"/>
              <a:gd name="connsiteX2" fmla="*/ 4276862 w 4276863"/>
              <a:gd name="connsiteY2" fmla="*/ 16918 h 1614427"/>
              <a:gd name="connsiteX3" fmla="*/ 4276863 w 4276863"/>
              <a:gd name="connsiteY3" fmla="*/ 1614427 h 1614427"/>
              <a:gd name="connsiteX4" fmla="*/ 1687862 w 4276863"/>
              <a:gd name="connsiteY4" fmla="*/ 1614427 h 1614427"/>
              <a:gd name="connsiteX5" fmla="*/ 0 w 4276863"/>
              <a:gd name="connsiteY5" fmla="*/ 474756 h 1614427"/>
              <a:gd name="connsiteX0" fmla="*/ 0 w 4276863"/>
              <a:gd name="connsiteY0" fmla="*/ 474756 h 1614427"/>
              <a:gd name="connsiteX1" fmla="*/ 223066 w 4276863"/>
              <a:gd name="connsiteY1" fmla="*/ 0 h 1614427"/>
              <a:gd name="connsiteX2" fmla="*/ 4276862 w 4276863"/>
              <a:gd name="connsiteY2" fmla="*/ 10067 h 1614427"/>
              <a:gd name="connsiteX3" fmla="*/ 4276863 w 4276863"/>
              <a:gd name="connsiteY3" fmla="*/ 1614427 h 1614427"/>
              <a:gd name="connsiteX4" fmla="*/ 1687862 w 4276863"/>
              <a:gd name="connsiteY4" fmla="*/ 1614427 h 1614427"/>
              <a:gd name="connsiteX5" fmla="*/ 0 w 4276863"/>
              <a:gd name="connsiteY5" fmla="*/ 474756 h 1614427"/>
              <a:gd name="connsiteX0" fmla="*/ 0 w 4276863"/>
              <a:gd name="connsiteY0" fmla="*/ 481607 h 1621278"/>
              <a:gd name="connsiteX1" fmla="*/ 378168 w 4276863"/>
              <a:gd name="connsiteY1" fmla="*/ 0 h 1621278"/>
              <a:gd name="connsiteX2" fmla="*/ 4276862 w 4276863"/>
              <a:gd name="connsiteY2" fmla="*/ 16918 h 1621278"/>
              <a:gd name="connsiteX3" fmla="*/ 4276863 w 4276863"/>
              <a:gd name="connsiteY3" fmla="*/ 1621278 h 1621278"/>
              <a:gd name="connsiteX4" fmla="*/ 1687862 w 4276863"/>
              <a:gd name="connsiteY4" fmla="*/ 1621278 h 1621278"/>
              <a:gd name="connsiteX5" fmla="*/ 0 w 4276863"/>
              <a:gd name="connsiteY5" fmla="*/ 481607 h 1621278"/>
              <a:gd name="connsiteX0" fmla="*/ 0 w 4276863"/>
              <a:gd name="connsiteY0" fmla="*/ 474756 h 1614427"/>
              <a:gd name="connsiteX1" fmla="*/ 378168 w 4276863"/>
              <a:gd name="connsiteY1" fmla="*/ 0 h 1614427"/>
              <a:gd name="connsiteX2" fmla="*/ 4276862 w 4276863"/>
              <a:gd name="connsiteY2" fmla="*/ 10067 h 1614427"/>
              <a:gd name="connsiteX3" fmla="*/ 4276863 w 4276863"/>
              <a:gd name="connsiteY3" fmla="*/ 1614427 h 1614427"/>
              <a:gd name="connsiteX4" fmla="*/ 1687862 w 4276863"/>
              <a:gd name="connsiteY4" fmla="*/ 1614427 h 1614427"/>
              <a:gd name="connsiteX5" fmla="*/ 0 w 4276863"/>
              <a:gd name="connsiteY5" fmla="*/ 474756 h 1614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76863" h="1614427">
                <a:moveTo>
                  <a:pt x="0" y="474756"/>
                </a:moveTo>
                <a:lnTo>
                  <a:pt x="378168" y="0"/>
                </a:lnTo>
                <a:lnTo>
                  <a:pt x="4276862" y="10067"/>
                </a:lnTo>
                <a:cubicBezTo>
                  <a:pt x="4276862" y="542570"/>
                  <a:pt x="4276863" y="1081924"/>
                  <a:pt x="4276863" y="1614427"/>
                </a:cubicBezTo>
                <a:lnTo>
                  <a:pt x="1687862" y="1614427"/>
                </a:lnTo>
                <a:cubicBezTo>
                  <a:pt x="1313737" y="1294490"/>
                  <a:pt x="374132" y="812034"/>
                  <a:pt x="0" y="474756"/>
                </a:cubicBezTo>
                <a:close/>
              </a:path>
            </a:pathLst>
          </a:cu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633" name="Rectangle 69">
            <a:extLst>
              <a:ext uri="{FF2B5EF4-FFF2-40B4-BE49-F238E27FC236}">
                <a16:creationId xmlns:a16="http://schemas.microsoft.com/office/drawing/2014/main" id="{14759E11-9E31-4235-A5B7-E696A15470C8}"/>
              </a:ext>
            </a:extLst>
          </p:cNvPr>
          <p:cNvSpPr/>
          <p:nvPr/>
        </p:nvSpPr>
        <p:spPr>
          <a:xfrm rot="5400000">
            <a:off x="3298836" y="2027368"/>
            <a:ext cx="2604542" cy="2370687"/>
          </a:xfrm>
          <a:custGeom>
            <a:avLst/>
            <a:gdLst>
              <a:gd name="connsiteX0" fmla="*/ 0 w 4379684"/>
              <a:gd name="connsiteY0" fmla="*/ 1604361 h 1604361"/>
              <a:gd name="connsiteX1" fmla="*/ 0 w 4379684"/>
              <a:gd name="connsiteY1" fmla="*/ 0 h 1604361"/>
              <a:gd name="connsiteX2" fmla="*/ 3516441 w 4379684"/>
              <a:gd name="connsiteY2" fmla="*/ 0 h 1604361"/>
              <a:gd name="connsiteX3" fmla="*/ 4379684 w 4379684"/>
              <a:gd name="connsiteY3" fmla="*/ 878635 h 1604361"/>
              <a:gd name="connsiteX4" fmla="*/ 4379681 w 4379684"/>
              <a:gd name="connsiteY4" fmla="*/ 1604361 h 1604361"/>
              <a:gd name="connsiteX5" fmla="*/ 0 w 4379684"/>
              <a:gd name="connsiteY5" fmla="*/ 1604361 h 1604361"/>
              <a:gd name="connsiteX0" fmla="*/ 0 w 4379681"/>
              <a:gd name="connsiteY0" fmla="*/ 1604361 h 1604361"/>
              <a:gd name="connsiteX1" fmla="*/ 0 w 4379681"/>
              <a:gd name="connsiteY1" fmla="*/ 0 h 1604361"/>
              <a:gd name="connsiteX2" fmla="*/ 3516441 w 4379681"/>
              <a:gd name="connsiteY2" fmla="*/ 0 h 1604361"/>
              <a:gd name="connsiteX3" fmla="*/ 4147268 w 4379681"/>
              <a:gd name="connsiteY3" fmla="*/ 609883 h 1604361"/>
              <a:gd name="connsiteX4" fmla="*/ 4379681 w 4379681"/>
              <a:gd name="connsiteY4" fmla="*/ 1604361 h 1604361"/>
              <a:gd name="connsiteX5" fmla="*/ 0 w 4379681"/>
              <a:gd name="connsiteY5" fmla="*/ 1604361 h 1604361"/>
              <a:gd name="connsiteX0" fmla="*/ 0 w 4379681"/>
              <a:gd name="connsiteY0" fmla="*/ 1604361 h 1604361"/>
              <a:gd name="connsiteX1" fmla="*/ 0 w 4379681"/>
              <a:gd name="connsiteY1" fmla="*/ 0 h 1604361"/>
              <a:gd name="connsiteX2" fmla="*/ 3103255 w 4379681"/>
              <a:gd name="connsiteY2" fmla="*/ 8669 h 1604361"/>
              <a:gd name="connsiteX3" fmla="*/ 4147268 w 4379681"/>
              <a:gd name="connsiteY3" fmla="*/ 609883 h 1604361"/>
              <a:gd name="connsiteX4" fmla="*/ 4379681 w 4379681"/>
              <a:gd name="connsiteY4" fmla="*/ 1604361 h 1604361"/>
              <a:gd name="connsiteX5" fmla="*/ 0 w 4379681"/>
              <a:gd name="connsiteY5" fmla="*/ 1604361 h 1604361"/>
              <a:gd name="connsiteX0" fmla="*/ 0 w 4379681"/>
              <a:gd name="connsiteY0" fmla="*/ 1604361 h 1604361"/>
              <a:gd name="connsiteX1" fmla="*/ 0 w 4379681"/>
              <a:gd name="connsiteY1" fmla="*/ 0 h 1604361"/>
              <a:gd name="connsiteX2" fmla="*/ 2624496 w 4379681"/>
              <a:gd name="connsiteY2" fmla="*/ 1819 h 1604361"/>
              <a:gd name="connsiteX3" fmla="*/ 4147268 w 4379681"/>
              <a:gd name="connsiteY3" fmla="*/ 609883 h 1604361"/>
              <a:gd name="connsiteX4" fmla="*/ 4379681 w 4379681"/>
              <a:gd name="connsiteY4" fmla="*/ 1604361 h 1604361"/>
              <a:gd name="connsiteX5" fmla="*/ 0 w 4379681"/>
              <a:gd name="connsiteY5" fmla="*/ 1604361 h 1604361"/>
              <a:gd name="connsiteX0" fmla="*/ 0 w 4379681"/>
              <a:gd name="connsiteY0" fmla="*/ 1609393 h 1609393"/>
              <a:gd name="connsiteX1" fmla="*/ 0 w 4379681"/>
              <a:gd name="connsiteY1" fmla="*/ 5032 h 1609393"/>
              <a:gd name="connsiteX2" fmla="*/ 2624496 w 4379681"/>
              <a:gd name="connsiteY2" fmla="*/ 0 h 1609393"/>
              <a:gd name="connsiteX3" fmla="*/ 4147268 w 4379681"/>
              <a:gd name="connsiteY3" fmla="*/ 614915 h 1609393"/>
              <a:gd name="connsiteX4" fmla="*/ 4379681 w 4379681"/>
              <a:gd name="connsiteY4" fmla="*/ 1609393 h 1609393"/>
              <a:gd name="connsiteX5" fmla="*/ 0 w 4379681"/>
              <a:gd name="connsiteY5" fmla="*/ 1609393 h 1609393"/>
              <a:gd name="connsiteX0" fmla="*/ 0 w 4147267"/>
              <a:gd name="connsiteY0" fmla="*/ 1609393 h 1616243"/>
              <a:gd name="connsiteX1" fmla="*/ 0 w 4147267"/>
              <a:gd name="connsiteY1" fmla="*/ 5032 h 1616243"/>
              <a:gd name="connsiteX2" fmla="*/ 2624496 w 4147267"/>
              <a:gd name="connsiteY2" fmla="*/ 0 h 1616243"/>
              <a:gd name="connsiteX3" fmla="*/ 4147268 w 4147267"/>
              <a:gd name="connsiteY3" fmla="*/ 614915 h 1616243"/>
              <a:gd name="connsiteX4" fmla="*/ 3751312 w 4147267"/>
              <a:gd name="connsiteY4" fmla="*/ 1616243 h 1616243"/>
              <a:gd name="connsiteX5" fmla="*/ 0 w 4147267"/>
              <a:gd name="connsiteY5" fmla="*/ 1609393 h 1616243"/>
              <a:gd name="connsiteX0" fmla="*/ 0 w 3877967"/>
              <a:gd name="connsiteY0" fmla="*/ 1609393 h 1616243"/>
              <a:gd name="connsiteX1" fmla="*/ 0 w 3877967"/>
              <a:gd name="connsiteY1" fmla="*/ 5032 h 1616243"/>
              <a:gd name="connsiteX2" fmla="*/ 2624496 w 3877967"/>
              <a:gd name="connsiteY2" fmla="*/ 0 h 1616243"/>
              <a:gd name="connsiteX3" fmla="*/ 3877967 w 3877967"/>
              <a:gd name="connsiteY3" fmla="*/ 649168 h 1616243"/>
              <a:gd name="connsiteX4" fmla="*/ 3751312 w 3877967"/>
              <a:gd name="connsiteY4" fmla="*/ 1616243 h 1616243"/>
              <a:gd name="connsiteX5" fmla="*/ 0 w 3877967"/>
              <a:gd name="connsiteY5" fmla="*/ 1609393 h 1616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77967" h="1616243">
                <a:moveTo>
                  <a:pt x="0" y="1609393"/>
                </a:moveTo>
                <a:lnTo>
                  <a:pt x="0" y="5032"/>
                </a:lnTo>
                <a:lnTo>
                  <a:pt x="2624496" y="0"/>
                </a:lnTo>
                <a:cubicBezTo>
                  <a:pt x="2972500" y="200405"/>
                  <a:pt x="3529963" y="448763"/>
                  <a:pt x="3877967" y="649168"/>
                </a:cubicBezTo>
                <a:cubicBezTo>
                  <a:pt x="3877966" y="891077"/>
                  <a:pt x="3751313" y="1374334"/>
                  <a:pt x="3751312" y="1616243"/>
                </a:cubicBezTo>
                <a:lnTo>
                  <a:pt x="0" y="1609393"/>
                </a:lnTo>
                <a:close/>
              </a:path>
            </a:pathLst>
          </a:cu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4" name="Rectangle 70">
            <a:extLst>
              <a:ext uri="{FF2B5EF4-FFF2-40B4-BE49-F238E27FC236}">
                <a16:creationId xmlns:a16="http://schemas.microsoft.com/office/drawing/2014/main" id="{16FE422B-E364-446C-934E-3FB4DF31C78E}"/>
              </a:ext>
            </a:extLst>
          </p:cNvPr>
          <p:cNvSpPr/>
          <p:nvPr/>
        </p:nvSpPr>
        <p:spPr>
          <a:xfrm rot="5400000">
            <a:off x="318055" y="2522530"/>
            <a:ext cx="3589892" cy="2365715"/>
          </a:xfrm>
          <a:custGeom>
            <a:avLst/>
            <a:gdLst>
              <a:gd name="connsiteX0" fmla="*/ 0 w 5325611"/>
              <a:gd name="connsiteY0" fmla="*/ 1613032 h 1613032"/>
              <a:gd name="connsiteX1" fmla="*/ 0 w 5325611"/>
              <a:gd name="connsiteY1" fmla="*/ 8671 h 1613032"/>
              <a:gd name="connsiteX2" fmla="*/ 4258678 w 5325611"/>
              <a:gd name="connsiteY2" fmla="*/ 0 h 1613032"/>
              <a:gd name="connsiteX3" fmla="*/ 5325611 w 5325611"/>
              <a:gd name="connsiteY3" fmla="*/ 801987 h 1613032"/>
              <a:gd name="connsiteX4" fmla="*/ 5325611 w 5325611"/>
              <a:gd name="connsiteY4" fmla="*/ 1613032 h 1613032"/>
              <a:gd name="connsiteX5" fmla="*/ 0 w 5325611"/>
              <a:gd name="connsiteY5" fmla="*/ 1613032 h 1613032"/>
              <a:gd name="connsiteX0" fmla="*/ 0 w 5325611"/>
              <a:gd name="connsiteY0" fmla="*/ 1613032 h 1613032"/>
              <a:gd name="connsiteX1" fmla="*/ 0 w 5325611"/>
              <a:gd name="connsiteY1" fmla="*/ 8671 h 1613032"/>
              <a:gd name="connsiteX2" fmla="*/ 4258678 w 5325611"/>
              <a:gd name="connsiteY2" fmla="*/ 0 h 1613032"/>
              <a:gd name="connsiteX3" fmla="*/ 5147167 w 5325611"/>
              <a:gd name="connsiteY3" fmla="*/ 628579 h 1613032"/>
              <a:gd name="connsiteX4" fmla="*/ 5325611 w 5325611"/>
              <a:gd name="connsiteY4" fmla="*/ 1613032 h 1613032"/>
              <a:gd name="connsiteX5" fmla="*/ 0 w 5325611"/>
              <a:gd name="connsiteY5" fmla="*/ 1613032 h 1613032"/>
              <a:gd name="connsiteX0" fmla="*/ 0 w 5301820"/>
              <a:gd name="connsiteY0" fmla="*/ 1613032 h 1613032"/>
              <a:gd name="connsiteX1" fmla="*/ 0 w 5301820"/>
              <a:gd name="connsiteY1" fmla="*/ 8671 h 1613032"/>
              <a:gd name="connsiteX2" fmla="*/ 4258678 w 5301820"/>
              <a:gd name="connsiteY2" fmla="*/ 0 h 1613032"/>
              <a:gd name="connsiteX3" fmla="*/ 5147167 w 5301820"/>
              <a:gd name="connsiteY3" fmla="*/ 628579 h 1613032"/>
              <a:gd name="connsiteX4" fmla="*/ 5301820 w 5301820"/>
              <a:gd name="connsiteY4" fmla="*/ 1613032 h 1613032"/>
              <a:gd name="connsiteX5" fmla="*/ 0 w 5301820"/>
              <a:gd name="connsiteY5" fmla="*/ 1613032 h 1613032"/>
              <a:gd name="connsiteX0" fmla="*/ 0 w 5147167"/>
              <a:gd name="connsiteY0" fmla="*/ 1613032 h 1619883"/>
              <a:gd name="connsiteX1" fmla="*/ 0 w 5147167"/>
              <a:gd name="connsiteY1" fmla="*/ 8671 h 1619883"/>
              <a:gd name="connsiteX2" fmla="*/ 4258678 w 5147167"/>
              <a:gd name="connsiteY2" fmla="*/ 0 h 1619883"/>
              <a:gd name="connsiteX3" fmla="*/ 5147167 w 5147167"/>
              <a:gd name="connsiteY3" fmla="*/ 628579 h 1619883"/>
              <a:gd name="connsiteX4" fmla="*/ 4578495 w 5147167"/>
              <a:gd name="connsiteY4" fmla="*/ 1619883 h 1619883"/>
              <a:gd name="connsiteX5" fmla="*/ 0 w 5147167"/>
              <a:gd name="connsiteY5" fmla="*/ 1613032 h 1619883"/>
              <a:gd name="connsiteX0" fmla="*/ 0 w 4785506"/>
              <a:gd name="connsiteY0" fmla="*/ 1613032 h 1619883"/>
              <a:gd name="connsiteX1" fmla="*/ 0 w 4785506"/>
              <a:gd name="connsiteY1" fmla="*/ 8671 h 1619883"/>
              <a:gd name="connsiteX2" fmla="*/ 4258678 w 4785506"/>
              <a:gd name="connsiteY2" fmla="*/ 0 h 1619883"/>
              <a:gd name="connsiteX3" fmla="*/ 4785507 w 4785506"/>
              <a:gd name="connsiteY3" fmla="*/ 717647 h 1619883"/>
              <a:gd name="connsiteX4" fmla="*/ 4578495 w 4785506"/>
              <a:gd name="connsiteY4" fmla="*/ 1619883 h 1619883"/>
              <a:gd name="connsiteX5" fmla="*/ 0 w 4785506"/>
              <a:gd name="connsiteY5" fmla="*/ 1613032 h 1619883"/>
              <a:gd name="connsiteX0" fmla="*/ 0 w 4785507"/>
              <a:gd name="connsiteY0" fmla="*/ 1613032 h 1619883"/>
              <a:gd name="connsiteX1" fmla="*/ 0 w 4785507"/>
              <a:gd name="connsiteY1" fmla="*/ 8671 h 1619883"/>
              <a:gd name="connsiteX2" fmla="*/ 3454980 w 4785507"/>
              <a:gd name="connsiteY2" fmla="*/ 0 h 1619883"/>
              <a:gd name="connsiteX3" fmla="*/ 4785507 w 4785507"/>
              <a:gd name="connsiteY3" fmla="*/ 717647 h 1619883"/>
              <a:gd name="connsiteX4" fmla="*/ 4578495 w 4785507"/>
              <a:gd name="connsiteY4" fmla="*/ 1619883 h 1619883"/>
              <a:gd name="connsiteX5" fmla="*/ 0 w 4785507"/>
              <a:gd name="connsiteY5" fmla="*/ 1613032 h 1619883"/>
              <a:gd name="connsiteX0" fmla="*/ 0 w 4785507"/>
              <a:gd name="connsiteY0" fmla="*/ 1606181 h 1613032"/>
              <a:gd name="connsiteX1" fmla="*/ 0 w 4785507"/>
              <a:gd name="connsiteY1" fmla="*/ 1820 h 1613032"/>
              <a:gd name="connsiteX2" fmla="*/ 3481774 w 4785507"/>
              <a:gd name="connsiteY2" fmla="*/ 0 h 1613032"/>
              <a:gd name="connsiteX3" fmla="*/ 4785507 w 4785507"/>
              <a:gd name="connsiteY3" fmla="*/ 710796 h 1613032"/>
              <a:gd name="connsiteX4" fmla="*/ 4578495 w 4785507"/>
              <a:gd name="connsiteY4" fmla="*/ 1613032 h 1613032"/>
              <a:gd name="connsiteX5" fmla="*/ 0 w 4785507"/>
              <a:gd name="connsiteY5" fmla="*/ 1606181 h 1613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785507" h="1613032">
                <a:moveTo>
                  <a:pt x="0" y="1606181"/>
                </a:moveTo>
                <a:lnTo>
                  <a:pt x="0" y="1820"/>
                </a:lnTo>
                <a:lnTo>
                  <a:pt x="3481774" y="0"/>
                </a:lnTo>
                <a:lnTo>
                  <a:pt x="4785507" y="710796"/>
                </a:lnTo>
                <a:lnTo>
                  <a:pt x="4578495" y="1613032"/>
                </a:lnTo>
                <a:lnTo>
                  <a:pt x="0" y="1606181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635" name="Group 634">
            <a:extLst>
              <a:ext uri="{FF2B5EF4-FFF2-40B4-BE49-F238E27FC236}">
                <a16:creationId xmlns:a16="http://schemas.microsoft.com/office/drawing/2014/main" id="{6C12EAB6-57DD-4C28-BB62-1F7458A50FFA}"/>
              </a:ext>
            </a:extLst>
          </p:cNvPr>
          <p:cNvGrpSpPr/>
          <p:nvPr/>
        </p:nvGrpSpPr>
        <p:grpSpPr>
          <a:xfrm rot="589000">
            <a:off x="8572512" y="1673865"/>
            <a:ext cx="2537582" cy="1767099"/>
            <a:chOff x="5655697" y="1464856"/>
            <a:chExt cx="2157469" cy="1502399"/>
          </a:xfrm>
        </p:grpSpPr>
        <p:sp>
          <p:nvSpPr>
            <p:cNvPr id="636" name="Right Triangle 635">
              <a:extLst>
                <a:ext uri="{FF2B5EF4-FFF2-40B4-BE49-F238E27FC236}">
                  <a16:creationId xmlns:a16="http://schemas.microsoft.com/office/drawing/2014/main" id="{2B094421-E4E6-414F-B4FC-2AAE69A5BADF}"/>
                </a:ext>
              </a:extLst>
            </p:cNvPr>
            <p:cNvSpPr/>
            <p:nvPr/>
          </p:nvSpPr>
          <p:spPr>
            <a:xfrm rot="3600000">
              <a:off x="6892995" y="1532900"/>
              <a:ext cx="720000" cy="720000"/>
            </a:xfrm>
            <a:prstGeom prst="rtTriangl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37" name="Right Triangle 636">
              <a:extLst>
                <a:ext uri="{FF2B5EF4-FFF2-40B4-BE49-F238E27FC236}">
                  <a16:creationId xmlns:a16="http://schemas.microsoft.com/office/drawing/2014/main" id="{07F96378-E8E1-469F-998E-8B2B0C00F5AD}"/>
                </a:ext>
              </a:extLst>
            </p:cNvPr>
            <p:cNvSpPr/>
            <p:nvPr/>
          </p:nvSpPr>
          <p:spPr>
            <a:xfrm rot="9000000">
              <a:off x="6892996" y="1532901"/>
              <a:ext cx="720000" cy="7200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38" name="Right Triangle 637">
              <a:extLst>
                <a:ext uri="{FF2B5EF4-FFF2-40B4-BE49-F238E27FC236}">
                  <a16:creationId xmlns:a16="http://schemas.microsoft.com/office/drawing/2014/main" id="{D2D4F209-ECA0-490A-BC25-5DDC5CEC50AA}"/>
                </a:ext>
              </a:extLst>
            </p:cNvPr>
            <p:cNvSpPr/>
            <p:nvPr/>
          </p:nvSpPr>
          <p:spPr>
            <a:xfrm rot="19800000">
              <a:off x="6277622" y="1888187"/>
              <a:ext cx="720000" cy="720000"/>
            </a:xfrm>
            <a:prstGeom prst="rtTriangl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39" name="Right Triangle 638">
              <a:extLst>
                <a:ext uri="{FF2B5EF4-FFF2-40B4-BE49-F238E27FC236}">
                  <a16:creationId xmlns:a16="http://schemas.microsoft.com/office/drawing/2014/main" id="{A07A596B-E87A-4F99-99B8-888FC22C70EF}"/>
                </a:ext>
              </a:extLst>
            </p:cNvPr>
            <p:cNvSpPr/>
            <p:nvPr/>
          </p:nvSpPr>
          <p:spPr>
            <a:xfrm rot="14400000">
              <a:off x="5655698" y="2247255"/>
              <a:ext cx="720000" cy="720000"/>
            </a:xfrm>
            <a:prstGeom prst="rtTriangl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0" name="Right Triangle 639">
              <a:extLst>
                <a:ext uri="{FF2B5EF4-FFF2-40B4-BE49-F238E27FC236}">
                  <a16:creationId xmlns:a16="http://schemas.microsoft.com/office/drawing/2014/main" id="{72C5CF3B-CE9F-432C-A72A-B391AE3655C9}"/>
                </a:ext>
              </a:extLst>
            </p:cNvPr>
            <p:cNvSpPr/>
            <p:nvPr/>
          </p:nvSpPr>
          <p:spPr>
            <a:xfrm rot="9000000">
              <a:off x="5655697" y="2247254"/>
              <a:ext cx="720000" cy="720000"/>
            </a:xfrm>
            <a:prstGeom prst="rtTriangl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1" name="Right Triangle 640">
              <a:extLst>
                <a:ext uri="{FF2B5EF4-FFF2-40B4-BE49-F238E27FC236}">
                  <a16:creationId xmlns:a16="http://schemas.microsoft.com/office/drawing/2014/main" id="{93253FDF-C747-4DC2-9B2E-22D38CDF83E4}"/>
                </a:ext>
              </a:extLst>
            </p:cNvPr>
            <p:cNvSpPr/>
            <p:nvPr/>
          </p:nvSpPr>
          <p:spPr>
            <a:xfrm rot="14400000">
              <a:off x="6277621" y="1888186"/>
              <a:ext cx="720000" cy="720000"/>
            </a:xfrm>
            <a:prstGeom prst="rtTriangl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2" name="Right Triangle 641">
              <a:extLst>
                <a:ext uri="{FF2B5EF4-FFF2-40B4-BE49-F238E27FC236}">
                  <a16:creationId xmlns:a16="http://schemas.microsoft.com/office/drawing/2014/main" id="{4151D356-D69E-4004-8206-A9BEDB6D1C6B}"/>
                </a:ext>
              </a:extLst>
            </p:cNvPr>
            <p:cNvSpPr/>
            <p:nvPr/>
          </p:nvSpPr>
          <p:spPr>
            <a:xfrm rot="11700000">
              <a:off x="7301108" y="1464856"/>
              <a:ext cx="512058" cy="512058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43" name="Group 642">
            <a:extLst>
              <a:ext uri="{FF2B5EF4-FFF2-40B4-BE49-F238E27FC236}">
                <a16:creationId xmlns:a16="http://schemas.microsoft.com/office/drawing/2014/main" id="{B6A423FE-4A98-4963-9719-84C56DFC9B80}"/>
              </a:ext>
            </a:extLst>
          </p:cNvPr>
          <p:cNvGrpSpPr/>
          <p:nvPr/>
        </p:nvGrpSpPr>
        <p:grpSpPr>
          <a:xfrm rot="589000">
            <a:off x="6078902" y="2566101"/>
            <a:ext cx="2548670" cy="1761981"/>
            <a:chOff x="5655697" y="2351226"/>
            <a:chExt cx="2166896" cy="1498048"/>
          </a:xfrm>
        </p:grpSpPr>
        <p:sp>
          <p:nvSpPr>
            <p:cNvPr id="644" name="Right Triangle 643">
              <a:extLst>
                <a:ext uri="{FF2B5EF4-FFF2-40B4-BE49-F238E27FC236}">
                  <a16:creationId xmlns:a16="http://schemas.microsoft.com/office/drawing/2014/main" id="{254C1F94-7C09-45A5-AA92-64A1BD24B6E1}"/>
                </a:ext>
              </a:extLst>
            </p:cNvPr>
            <p:cNvSpPr/>
            <p:nvPr/>
          </p:nvSpPr>
          <p:spPr>
            <a:xfrm rot="3600000">
              <a:off x="6892995" y="2414919"/>
              <a:ext cx="720000" cy="720000"/>
            </a:xfrm>
            <a:prstGeom prst="rt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5" name="Right Triangle 644">
              <a:extLst>
                <a:ext uri="{FF2B5EF4-FFF2-40B4-BE49-F238E27FC236}">
                  <a16:creationId xmlns:a16="http://schemas.microsoft.com/office/drawing/2014/main" id="{0E170428-B74A-4595-A232-DD02C9A11D99}"/>
                </a:ext>
              </a:extLst>
            </p:cNvPr>
            <p:cNvSpPr/>
            <p:nvPr/>
          </p:nvSpPr>
          <p:spPr>
            <a:xfrm rot="9000000">
              <a:off x="6892996" y="2414920"/>
              <a:ext cx="720000" cy="7200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46" name="Right Triangle 645">
              <a:extLst>
                <a:ext uri="{FF2B5EF4-FFF2-40B4-BE49-F238E27FC236}">
                  <a16:creationId xmlns:a16="http://schemas.microsoft.com/office/drawing/2014/main" id="{FD3DF504-4521-4196-8360-CF3D8294B60E}"/>
                </a:ext>
              </a:extLst>
            </p:cNvPr>
            <p:cNvSpPr/>
            <p:nvPr/>
          </p:nvSpPr>
          <p:spPr>
            <a:xfrm rot="19800000">
              <a:off x="6277622" y="2770206"/>
              <a:ext cx="720000" cy="720000"/>
            </a:xfrm>
            <a:prstGeom prst="rt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7" name="Right Triangle 646">
              <a:extLst>
                <a:ext uri="{FF2B5EF4-FFF2-40B4-BE49-F238E27FC236}">
                  <a16:creationId xmlns:a16="http://schemas.microsoft.com/office/drawing/2014/main" id="{59226333-610F-4E0B-91D8-E952FAEB8C8B}"/>
                </a:ext>
              </a:extLst>
            </p:cNvPr>
            <p:cNvSpPr/>
            <p:nvPr/>
          </p:nvSpPr>
          <p:spPr>
            <a:xfrm rot="14400000">
              <a:off x="5655698" y="3129274"/>
              <a:ext cx="720000" cy="720000"/>
            </a:xfrm>
            <a:prstGeom prst="rtTriangl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8" name="Right Triangle 647">
              <a:extLst>
                <a:ext uri="{FF2B5EF4-FFF2-40B4-BE49-F238E27FC236}">
                  <a16:creationId xmlns:a16="http://schemas.microsoft.com/office/drawing/2014/main" id="{376C48A3-24BB-4A74-8B97-2777E2966800}"/>
                </a:ext>
              </a:extLst>
            </p:cNvPr>
            <p:cNvSpPr/>
            <p:nvPr/>
          </p:nvSpPr>
          <p:spPr>
            <a:xfrm rot="9000000">
              <a:off x="5655697" y="3129273"/>
              <a:ext cx="720000" cy="720000"/>
            </a:xfrm>
            <a:prstGeom prst="rtTriangl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49" name="Right Triangle 648">
              <a:extLst>
                <a:ext uri="{FF2B5EF4-FFF2-40B4-BE49-F238E27FC236}">
                  <a16:creationId xmlns:a16="http://schemas.microsoft.com/office/drawing/2014/main" id="{CAE02DF9-1019-4A39-803B-CA1BF328510E}"/>
                </a:ext>
              </a:extLst>
            </p:cNvPr>
            <p:cNvSpPr/>
            <p:nvPr/>
          </p:nvSpPr>
          <p:spPr>
            <a:xfrm rot="14400000">
              <a:off x="6277621" y="2770205"/>
              <a:ext cx="720000" cy="720000"/>
            </a:xfrm>
            <a:prstGeom prst="rtTriangl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50" name="Right Triangle 649">
              <a:extLst>
                <a:ext uri="{FF2B5EF4-FFF2-40B4-BE49-F238E27FC236}">
                  <a16:creationId xmlns:a16="http://schemas.microsoft.com/office/drawing/2014/main" id="{97D8B57F-40C3-431B-B2C8-6331557F23DD}"/>
                </a:ext>
              </a:extLst>
            </p:cNvPr>
            <p:cNvSpPr/>
            <p:nvPr/>
          </p:nvSpPr>
          <p:spPr>
            <a:xfrm rot="11700000">
              <a:off x="7310535" y="2351226"/>
              <a:ext cx="512058" cy="512058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51" name="Group 650">
            <a:extLst>
              <a:ext uri="{FF2B5EF4-FFF2-40B4-BE49-F238E27FC236}">
                <a16:creationId xmlns:a16="http://schemas.microsoft.com/office/drawing/2014/main" id="{42387C8D-35CE-485D-A00C-CE2BDC9311BE}"/>
              </a:ext>
            </a:extLst>
          </p:cNvPr>
          <p:cNvGrpSpPr/>
          <p:nvPr/>
        </p:nvGrpSpPr>
        <p:grpSpPr>
          <a:xfrm rot="589000">
            <a:off x="3597946" y="3453266"/>
            <a:ext cx="2536016" cy="1779131"/>
            <a:chOff x="5657028" y="3218743"/>
            <a:chExt cx="2156138" cy="1512629"/>
          </a:xfrm>
        </p:grpSpPr>
        <p:sp>
          <p:nvSpPr>
            <p:cNvPr id="652" name="Right Triangle 651">
              <a:extLst>
                <a:ext uri="{FF2B5EF4-FFF2-40B4-BE49-F238E27FC236}">
                  <a16:creationId xmlns:a16="http://schemas.microsoft.com/office/drawing/2014/main" id="{0C39E00E-2B52-4795-B1E9-1F69C3F8DC46}"/>
                </a:ext>
              </a:extLst>
            </p:cNvPr>
            <p:cNvSpPr/>
            <p:nvPr/>
          </p:nvSpPr>
          <p:spPr>
            <a:xfrm rot="3600000">
              <a:off x="6894326" y="3297017"/>
              <a:ext cx="720000" cy="720000"/>
            </a:xfrm>
            <a:prstGeom prst="rt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53" name="Right Triangle 652">
              <a:extLst>
                <a:ext uri="{FF2B5EF4-FFF2-40B4-BE49-F238E27FC236}">
                  <a16:creationId xmlns:a16="http://schemas.microsoft.com/office/drawing/2014/main" id="{7B2C9113-F279-483B-BB88-2D433088FF6D}"/>
                </a:ext>
              </a:extLst>
            </p:cNvPr>
            <p:cNvSpPr/>
            <p:nvPr/>
          </p:nvSpPr>
          <p:spPr>
            <a:xfrm rot="9000000">
              <a:off x="6894327" y="3297018"/>
              <a:ext cx="720000" cy="7200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54" name="Right Triangle 653">
              <a:extLst>
                <a:ext uri="{FF2B5EF4-FFF2-40B4-BE49-F238E27FC236}">
                  <a16:creationId xmlns:a16="http://schemas.microsoft.com/office/drawing/2014/main" id="{B31A8F13-FA65-4353-AC32-C2C610FAC437}"/>
                </a:ext>
              </a:extLst>
            </p:cNvPr>
            <p:cNvSpPr/>
            <p:nvPr/>
          </p:nvSpPr>
          <p:spPr>
            <a:xfrm rot="19800000">
              <a:off x="6278953" y="3652304"/>
              <a:ext cx="720000" cy="720000"/>
            </a:xfrm>
            <a:prstGeom prst="rt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55" name="Right Triangle 654">
              <a:extLst>
                <a:ext uri="{FF2B5EF4-FFF2-40B4-BE49-F238E27FC236}">
                  <a16:creationId xmlns:a16="http://schemas.microsoft.com/office/drawing/2014/main" id="{AD551505-5543-4C4E-AAA3-A4B686ADA1C3}"/>
                </a:ext>
              </a:extLst>
            </p:cNvPr>
            <p:cNvSpPr/>
            <p:nvPr/>
          </p:nvSpPr>
          <p:spPr>
            <a:xfrm rot="14400000">
              <a:off x="5657029" y="4011372"/>
              <a:ext cx="720000" cy="720000"/>
            </a:xfrm>
            <a:prstGeom prst="rt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56" name="Right Triangle 655">
              <a:extLst>
                <a:ext uri="{FF2B5EF4-FFF2-40B4-BE49-F238E27FC236}">
                  <a16:creationId xmlns:a16="http://schemas.microsoft.com/office/drawing/2014/main" id="{783C2940-0D3B-48AC-893F-03249C5C984D}"/>
                </a:ext>
              </a:extLst>
            </p:cNvPr>
            <p:cNvSpPr/>
            <p:nvPr/>
          </p:nvSpPr>
          <p:spPr>
            <a:xfrm rot="9000000">
              <a:off x="5657028" y="4011371"/>
              <a:ext cx="720000" cy="720000"/>
            </a:xfrm>
            <a:prstGeom prst="rtTriangl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657" name="Right Triangle 656">
              <a:extLst>
                <a:ext uri="{FF2B5EF4-FFF2-40B4-BE49-F238E27FC236}">
                  <a16:creationId xmlns:a16="http://schemas.microsoft.com/office/drawing/2014/main" id="{74C1B98B-C1FC-4AA9-B740-40C9FBFDD00F}"/>
                </a:ext>
              </a:extLst>
            </p:cNvPr>
            <p:cNvSpPr/>
            <p:nvPr/>
          </p:nvSpPr>
          <p:spPr>
            <a:xfrm rot="14400000">
              <a:off x="6278952" y="3652303"/>
              <a:ext cx="720000" cy="720000"/>
            </a:xfrm>
            <a:prstGeom prst="rtTriangl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58" name="Right Triangle 657">
              <a:extLst>
                <a:ext uri="{FF2B5EF4-FFF2-40B4-BE49-F238E27FC236}">
                  <a16:creationId xmlns:a16="http://schemas.microsoft.com/office/drawing/2014/main" id="{F7F41197-591A-456C-8892-2C36CB02D784}"/>
                </a:ext>
              </a:extLst>
            </p:cNvPr>
            <p:cNvSpPr/>
            <p:nvPr/>
          </p:nvSpPr>
          <p:spPr>
            <a:xfrm rot="11700000">
              <a:off x="7301108" y="3218743"/>
              <a:ext cx="512058" cy="512058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59" name="Group 658">
            <a:extLst>
              <a:ext uri="{FF2B5EF4-FFF2-40B4-BE49-F238E27FC236}">
                <a16:creationId xmlns:a16="http://schemas.microsoft.com/office/drawing/2014/main" id="{711577E0-5BD7-47E5-BBDF-6629B480ABE7}"/>
              </a:ext>
            </a:extLst>
          </p:cNvPr>
          <p:cNvGrpSpPr/>
          <p:nvPr/>
        </p:nvGrpSpPr>
        <p:grpSpPr>
          <a:xfrm rot="589000">
            <a:off x="1118556" y="4358659"/>
            <a:ext cx="2534451" cy="1779751"/>
            <a:chOff x="5658359" y="4100314"/>
            <a:chExt cx="2154807" cy="1513156"/>
          </a:xfrm>
        </p:grpSpPr>
        <p:sp>
          <p:nvSpPr>
            <p:cNvPr id="660" name="Right Triangle 659">
              <a:extLst>
                <a:ext uri="{FF2B5EF4-FFF2-40B4-BE49-F238E27FC236}">
                  <a16:creationId xmlns:a16="http://schemas.microsoft.com/office/drawing/2014/main" id="{F78C0F20-FEF4-48A5-BB07-F93374E81217}"/>
                </a:ext>
              </a:extLst>
            </p:cNvPr>
            <p:cNvSpPr/>
            <p:nvPr/>
          </p:nvSpPr>
          <p:spPr>
            <a:xfrm rot="3600000">
              <a:off x="6895657" y="4179115"/>
              <a:ext cx="720000" cy="720000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61" name="Right Triangle 660">
              <a:extLst>
                <a:ext uri="{FF2B5EF4-FFF2-40B4-BE49-F238E27FC236}">
                  <a16:creationId xmlns:a16="http://schemas.microsoft.com/office/drawing/2014/main" id="{C9F244E2-07D6-44DD-8F33-579FD37F34E9}"/>
                </a:ext>
              </a:extLst>
            </p:cNvPr>
            <p:cNvSpPr/>
            <p:nvPr/>
          </p:nvSpPr>
          <p:spPr>
            <a:xfrm rot="9000000">
              <a:off x="6895658" y="4179116"/>
              <a:ext cx="720000" cy="7200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62" name="Right Triangle 661">
              <a:extLst>
                <a:ext uri="{FF2B5EF4-FFF2-40B4-BE49-F238E27FC236}">
                  <a16:creationId xmlns:a16="http://schemas.microsoft.com/office/drawing/2014/main" id="{1D134D1A-C7A9-4CF1-B404-7445CEF8252B}"/>
                </a:ext>
              </a:extLst>
            </p:cNvPr>
            <p:cNvSpPr/>
            <p:nvPr/>
          </p:nvSpPr>
          <p:spPr>
            <a:xfrm rot="19800000">
              <a:off x="6280284" y="4534402"/>
              <a:ext cx="720000" cy="720000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63" name="Right Triangle 662">
              <a:extLst>
                <a:ext uri="{FF2B5EF4-FFF2-40B4-BE49-F238E27FC236}">
                  <a16:creationId xmlns:a16="http://schemas.microsoft.com/office/drawing/2014/main" id="{C8282488-264A-4BEB-B088-0CCF1886F214}"/>
                </a:ext>
              </a:extLst>
            </p:cNvPr>
            <p:cNvSpPr/>
            <p:nvPr/>
          </p:nvSpPr>
          <p:spPr>
            <a:xfrm rot="14400000">
              <a:off x="5658360" y="4893470"/>
              <a:ext cx="720000" cy="720000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64" name="Right Triangle 663">
              <a:extLst>
                <a:ext uri="{FF2B5EF4-FFF2-40B4-BE49-F238E27FC236}">
                  <a16:creationId xmlns:a16="http://schemas.microsoft.com/office/drawing/2014/main" id="{2EDC9BD9-502A-4969-84B4-A7017CD3F5B5}"/>
                </a:ext>
              </a:extLst>
            </p:cNvPr>
            <p:cNvSpPr/>
            <p:nvPr/>
          </p:nvSpPr>
          <p:spPr>
            <a:xfrm rot="9000000">
              <a:off x="5658359" y="4893469"/>
              <a:ext cx="720000" cy="720000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65" name="Right Triangle 664">
              <a:extLst>
                <a:ext uri="{FF2B5EF4-FFF2-40B4-BE49-F238E27FC236}">
                  <a16:creationId xmlns:a16="http://schemas.microsoft.com/office/drawing/2014/main" id="{52B9BBFC-46D0-4CBE-B248-B85A9853CE58}"/>
                </a:ext>
              </a:extLst>
            </p:cNvPr>
            <p:cNvSpPr/>
            <p:nvPr/>
          </p:nvSpPr>
          <p:spPr>
            <a:xfrm rot="14400000">
              <a:off x="6280283" y="4534401"/>
              <a:ext cx="720000" cy="720000"/>
            </a:xfrm>
            <a:prstGeom prst="rt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66" name="Right Triangle 665">
              <a:extLst>
                <a:ext uri="{FF2B5EF4-FFF2-40B4-BE49-F238E27FC236}">
                  <a16:creationId xmlns:a16="http://schemas.microsoft.com/office/drawing/2014/main" id="{3D5DCA76-9547-4A45-A754-D022E789112F}"/>
                </a:ext>
              </a:extLst>
            </p:cNvPr>
            <p:cNvSpPr/>
            <p:nvPr/>
          </p:nvSpPr>
          <p:spPr>
            <a:xfrm rot="11700000">
              <a:off x="7301108" y="4100314"/>
              <a:ext cx="512058" cy="512058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667" name="Group 666">
            <a:extLst>
              <a:ext uri="{FF2B5EF4-FFF2-40B4-BE49-F238E27FC236}">
                <a16:creationId xmlns:a16="http://schemas.microsoft.com/office/drawing/2014/main" id="{6849A86B-9093-4E45-8733-80269C3A5DAB}"/>
              </a:ext>
            </a:extLst>
          </p:cNvPr>
          <p:cNvGrpSpPr/>
          <p:nvPr/>
        </p:nvGrpSpPr>
        <p:grpSpPr>
          <a:xfrm>
            <a:off x="8840569" y="3512449"/>
            <a:ext cx="2091308" cy="1331933"/>
            <a:chOff x="6182533" y="1433695"/>
            <a:chExt cx="1692132" cy="1331933"/>
          </a:xfrm>
        </p:grpSpPr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367871A1-65AA-4C2B-B74B-11F9C777D79C}"/>
                </a:ext>
              </a:extLst>
            </p:cNvPr>
            <p:cNvSpPr txBox="1"/>
            <p:nvPr/>
          </p:nvSpPr>
          <p:spPr>
            <a:xfrm>
              <a:off x="6182534" y="1433695"/>
              <a:ext cx="1692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69" name="TextBox 668">
              <a:extLst>
                <a:ext uri="{FF2B5EF4-FFF2-40B4-BE49-F238E27FC236}">
                  <a16:creationId xmlns:a16="http://schemas.microsoft.com/office/drawing/2014/main" id="{B462FABB-B49E-4C2D-B4DF-C5F306CEB694}"/>
                </a:ext>
              </a:extLst>
            </p:cNvPr>
            <p:cNvSpPr txBox="1"/>
            <p:nvPr/>
          </p:nvSpPr>
          <p:spPr>
            <a:xfrm>
              <a:off x="6182533" y="1749965"/>
              <a:ext cx="16921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Easy to change colors, photos and Text.  </a:t>
              </a:r>
            </a:p>
          </p:txBody>
        </p:sp>
      </p:grpSp>
      <p:grpSp>
        <p:nvGrpSpPr>
          <p:cNvPr id="670" name="Group 669">
            <a:extLst>
              <a:ext uri="{FF2B5EF4-FFF2-40B4-BE49-F238E27FC236}">
                <a16:creationId xmlns:a16="http://schemas.microsoft.com/office/drawing/2014/main" id="{17ABF9DE-2556-4145-925D-F8EA3589D237}"/>
              </a:ext>
            </a:extLst>
          </p:cNvPr>
          <p:cNvGrpSpPr/>
          <p:nvPr/>
        </p:nvGrpSpPr>
        <p:grpSpPr>
          <a:xfrm>
            <a:off x="6334688" y="4416864"/>
            <a:ext cx="2091308" cy="1331933"/>
            <a:chOff x="6182533" y="1433695"/>
            <a:chExt cx="1692132" cy="1331933"/>
          </a:xfrm>
        </p:grpSpPr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3BD89E64-0876-4C1F-B4A8-7979C11D6C29}"/>
                </a:ext>
              </a:extLst>
            </p:cNvPr>
            <p:cNvSpPr txBox="1"/>
            <p:nvPr/>
          </p:nvSpPr>
          <p:spPr>
            <a:xfrm>
              <a:off x="6182534" y="1433695"/>
              <a:ext cx="1692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2" name="TextBox 671">
              <a:extLst>
                <a:ext uri="{FF2B5EF4-FFF2-40B4-BE49-F238E27FC236}">
                  <a16:creationId xmlns:a16="http://schemas.microsoft.com/office/drawing/2014/main" id="{B99F2D19-543F-49ED-8885-EDA447351514}"/>
                </a:ext>
              </a:extLst>
            </p:cNvPr>
            <p:cNvSpPr txBox="1"/>
            <p:nvPr/>
          </p:nvSpPr>
          <p:spPr>
            <a:xfrm>
              <a:off x="6182533" y="1749965"/>
              <a:ext cx="16921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Easy to change colors, photos and Text.  </a:t>
              </a:r>
            </a:p>
          </p:txBody>
        </p:sp>
      </p:grpSp>
      <p:grpSp>
        <p:nvGrpSpPr>
          <p:cNvPr id="673" name="Group 672">
            <a:extLst>
              <a:ext uri="{FF2B5EF4-FFF2-40B4-BE49-F238E27FC236}">
                <a16:creationId xmlns:a16="http://schemas.microsoft.com/office/drawing/2014/main" id="{D583DAEC-55D4-4C26-8CB7-C4B4F69B4CE6}"/>
              </a:ext>
            </a:extLst>
          </p:cNvPr>
          <p:cNvGrpSpPr/>
          <p:nvPr/>
        </p:nvGrpSpPr>
        <p:grpSpPr>
          <a:xfrm>
            <a:off x="1067347" y="3157568"/>
            <a:ext cx="2091308" cy="1331933"/>
            <a:chOff x="6182533" y="1433695"/>
            <a:chExt cx="1692132" cy="1331933"/>
          </a:xfrm>
        </p:grpSpPr>
        <p:sp>
          <p:nvSpPr>
            <p:cNvPr id="674" name="TextBox 673">
              <a:extLst>
                <a:ext uri="{FF2B5EF4-FFF2-40B4-BE49-F238E27FC236}">
                  <a16:creationId xmlns:a16="http://schemas.microsoft.com/office/drawing/2014/main" id="{E0DA8D97-FAF9-4590-B547-79945EF6ABF5}"/>
                </a:ext>
              </a:extLst>
            </p:cNvPr>
            <p:cNvSpPr txBox="1"/>
            <p:nvPr/>
          </p:nvSpPr>
          <p:spPr>
            <a:xfrm>
              <a:off x="6182534" y="1433695"/>
              <a:ext cx="1692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5" name="TextBox 674">
              <a:extLst>
                <a:ext uri="{FF2B5EF4-FFF2-40B4-BE49-F238E27FC236}">
                  <a16:creationId xmlns:a16="http://schemas.microsoft.com/office/drawing/2014/main" id="{4298A19E-619A-46E5-A0C0-C726BCC8B9AD}"/>
                </a:ext>
              </a:extLst>
            </p:cNvPr>
            <p:cNvSpPr txBox="1"/>
            <p:nvPr/>
          </p:nvSpPr>
          <p:spPr>
            <a:xfrm>
              <a:off x="6182533" y="1749965"/>
              <a:ext cx="16921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Easy to change colors, photos and Text.  </a:t>
              </a:r>
            </a:p>
          </p:txBody>
        </p:sp>
      </p:grpSp>
      <p:grpSp>
        <p:nvGrpSpPr>
          <p:cNvPr id="676" name="Group 675">
            <a:extLst>
              <a:ext uri="{FF2B5EF4-FFF2-40B4-BE49-F238E27FC236}">
                <a16:creationId xmlns:a16="http://schemas.microsoft.com/office/drawing/2014/main" id="{99E94DCB-E8DA-468B-AB4B-EEF842D547E6}"/>
              </a:ext>
            </a:extLst>
          </p:cNvPr>
          <p:cNvGrpSpPr/>
          <p:nvPr/>
        </p:nvGrpSpPr>
        <p:grpSpPr>
          <a:xfrm>
            <a:off x="3555452" y="2235397"/>
            <a:ext cx="2091308" cy="1331933"/>
            <a:chOff x="6182533" y="1433695"/>
            <a:chExt cx="1692132" cy="1331933"/>
          </a:xfrm>
        </p:grpSpPr>
        <p:sp>
          <p:nvSpPr>
            <p:cNvPr id="677" name="TextBox 676">
              <a:extLst>
                <a:ext uri="{FF2B5EF4-FFF2-40B4-BE49-F238E27FC236}">
                  <a16:creationId xmlns:a16="http://schemas.microsoft.com/office/drawing/2014/main" id="{A831131A-F44F-400E-B079-DF959A7A968E}"/>
                </a:ext>
              </a:extLst>
            </p:cNvPr>
            <p:cNvSpPr txBox="1"/>
            <p:nvPr/>
          </p:nvSpPr>
          <p:spPr>
            <a:xfrm>
              <a:off x="6182534" y="1433695"/>
              <a:ext cx="169213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8" name="TextBox 677">
              <a:extLst>
                <a:ext uri="{FF2B5EF4-FFF2-40B4-BE49-F238E27FC236}">
                  <a16:creationId xmlns:a16="http://schemas.microsoft.com/office/drawing/2014/main" id="{B08FED0D-AEAC-4F62-9BB8-B03DADAA5927}"/>
                </a:ext>
              </a:extLst>
            </p:cNvPr>
            <p:cNvSpPr txBox="1"/>
            <p:nvPr/>
          </p:nvSpPr>
          <p:spPr>
            <a:xfrm>
              <a:off x="6182533" y="1749965"/>
              <a:ext cx="169213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Easy to change colors, photos and Text.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11190</TotalTime>
  <Words>132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25</cp:revision>
  <dcterms:created xsi:type="dcterms:W3CDTF">2018-02-18T19:39:47Z</dcterms:created>
  <dcterms:modified xsi:type="dcterms:W3CDTF">2018-12-20T05:09:53Z</dcterms:modified>
</cp:coreProperties>
</file>