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33D9D7D-DB96-4A3B-94F2-F1276B94E3B6}"/>
              </a:ext>
            </a:extLst>
          </p:cNvPr>
          <p:cNvGrpSpPr/>
          <p:nvPr/>
        </p:nvGrpSpPr>
        <p:grpSpPr>
          <a:xfrm>
            <a:off x="6285006" y="2508490"/>
            <a:ext cx="3260572" cy="3004157"/>
            <a:chOff x="8843568" y="2280401"/>
            <a:chExt cx="3260572" cy="3004157"/>
          </a:xfrm>
          <a:solidFill>
            <a:schemeClr val="accent4"/>
          </a:solidFill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1A14626-8686-436F-A8CA-3235E767016B}"/>
                </a:ext>
              </a:extLst>
            </p:cNvPr>
            <p:cNvSpPr/>
            <p:nvPr/>
          </p:nvSpPr>
          <p:spPr>
            <a:xfrm>
              <a:off x="8843568" y="2280401"/>
              <a:ext cx="2847443" cy="1049559"/>
            </a:xfrm>
            <a:custGeom>
              <a:avLst/>
              <a:gdLst>
                <a:gd name="connsiteX0" fmla="*/ 1803595 w 2847443"/>
                <a:gd name="connsiteY0" fmla="*/ 0 h 1049559"/>
                <a:gd name="connsiteX1" fmla="*/ 2847443 w 2847443"/>
                <a:gd name="connsiteY1" fmla="*/ 1043848 h 1049559"/>
                <a:gd name="connsiteX2" fmla="*/ 2841732 w 2847443"/>
                <a:gd name="connsiteY2" fmla="*/ 1049559 h 1049559"/>
                <a:gd name="connsiteX3" fmla="*/ 0 w 2847443"/>
                <a:gd name="connsiteY3" fmla="*/ 1049559 h 1049559"/>
                <a:gd name="connsiteX4" fmla="*/ 0 w 2847443"/>
                <a:gd name="connsiteY4" fmla="*/ 521924 h 1049559"/>
                <a:gd name="connsiteX5" fmla="*/ 1803595 w 2847443"/>
                <a:gd name="connsiteY5" fmla="*/ 521924 h 1049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443" h="1049559">
                  <a:moveTo>
                    <a:pt x="1803595" y="0"/>
                  </a:moveTo>
                  <a:lnTo>
                    <a:pt x="2847443" y="1043848"/>
                  </a:lnTo>
                  <a:lnTo>
                    <a:pt x="2841732" y="1049559"/>
                  </a:lnTo>
                  <a:lnTo>
                    <a:pt x="0" y="1049559"/>
                  </a:lnTo>
                  <a:lnTo>
                    <a:pt x="0" y="521924"/>
                  </a:lnTo>
                  <a:lnTo>
                    <a:pt x="1803595" y="52192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Arrow: Pentagon 125">
              <a:extLst>
                <a:ext uri="{FF2B5EF4-FFF2-40B4-BE49-F238E27FC236}">
                  <a16:creationId xmlns:a16="http://schemas.microsoft.com/office/drawing/2014/main" id="{34170D67-3278-4B67-A2E4-90C1C1AF98E7}"/>
                </a:ext>
              </a:extLst>
            </p:cNvPr>
            <p:cNvSpPr/>
            <p:nvPr/>
          </p:nvSpPr>
          <p:spPr>
            <a:xfrm>
              <a:off x="8843568" y="3483352"/>
              <a:ext cx="3260572" cy="63012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5ED92A71-361A-4352-A494-802736D2A3AD}"/>
                </a:ext>
              </a:extLst>
            </p:cNvPr>
            <p:cNvSpPr/>
            <p:nvPr/>
          </p:nvSpPr>
          <p:spPr>
            <a:xfrm flipV="1">
              <a:off x="8843568" y="4234999"/>
              <a:ext cx="2847443" cy="1049559"/>
            </a:xfrm>
            <a:custGeom>
              <a:avLst/>
              <a:gdLst>
                <a:gd name="connsiteX0" fmla="*/ 1803595 w 2847443"/>
                <a:gd name="connsiteY0" fmla="*/ 0 h 1049559"/>
                <a:gd name="connsiteX1" fmla="*/ 2847443 w 2847443"/>
                <a:gd name="connsiteY1" fmla="*/ 1043848 h 1049559"/>
                <a:gd name="connsiteX2" fmla="*/ 2841732 w 2847443"/>
                <a:gd name="connsiteY2" fmla="*/ 1049559 h 1049559"/>
                <a:gd name="connsiteX3" fmla="*/ 0 w 2847443"/>
                <a:gd name="connsiteY3" fmla="*/ 1049559 h 1049559"/>
                <a:gd name="connsiteX4" fmla="*/ 0 w 2847443"/>
                <a:gd name="connsiteY4" fmla="*/ 521924 h 1049559"/>
                <a:gd name="connsiteX5" fmla="*/ 1803595 w 2847443"/>
                <a:gd name="connsiteY5" fmla="*/ 521924 h 1049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443" h="1049559">
                  <a:moveTo>
                    <a:pt x="1803595" y="0"/>
                  </a:moveTo>
                  <a:lnTo>
                    <a:pt x="2847443" y="1043848"/>
                  </a:lnTo>
                  <a:lnTo>
                    <a:pt x="2841732" y="1049559"/>
                  </a:lnTo>
                  <a:lnTo>
                    <a:pt x="0" y="1049559"/>
                  </a:lnTo>
                  <a:lnTo>
                    <a:pt x="0" y="521924"/>
                  </a:lnTo>
                  <a:lnTo>
                    <a:pt x="1803595" y="52192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D1AC7EF0-D6B4-4725-A514-28C6E7789085}"/>
              </a:ext>
            </a:extLst>
          </p:cNvPr>
          <p:cNvGrpSpPr/>
          <p:nvPr/>
        </p:nvGrpSpPr>
        <p:grpSpPr>
          <a:xfrm flipH="1">
            <a:off x="2646422" y="2508490"/>
            <a:ext cx="3260572" cy="3004157"/>
            <a:chOff x="8843568" y="2280401"/>
            <a:chExt cx="3260572" cy="3004157"/>
          </a:xfrm>
          <a:solidFill>
            <a:schemeClr val="accent1"/>
          </a:solidFill>
        </p:grpSpPr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DB85F18C-2390-4C01-8771-7D99CE6FD18D}"/>
                </a:ext>
              </a:extLst>
            </p:cNvPr>
            <p:cNvSpPr/>
            <p:nvPr/>
          </p:nvSpPr>
          <p:spPr>
            <a:xfrm>
              <a:off x="8843568" y="2280401"/>
              <a:ext cx="2847443" cy="1049559"/>
            </a:xfrm>
            <a:custGeom>
              <a:avLst/>
              <a:gdLst>
                <a:gd name="connsiteX0" fmla="*/ 1803595 w 2847443"/>
                <a:gd name="connsiteY0" fmla="*/ 0 h 1049559"/>
                <a:gd name="connsiteX1" fmla="*/ 2847443 w 2847443"/>
                <a:gd name="connsiteY1" fmla="*/ 1043848 h 1049559"/>
                <a:gd name="connsiteX2" fmla="*/ 2841732 w 2847443"/>
                <a:gd name="connsiteY2" fmla="*/ 1049559 h 1049559"/>
                <a:gd name="connsiteX3" fmla="*/ 0 w 2847443"/>
                <a:gd name="connsiteY3" fmla="*/ 1049559 h 1049559"/>
                <a:gd name="connsiteX4" fmla="*/ 0 w 2847443"/>
                <a:gd name="connsiteY4" fmla="*/ 521924 h 1049559"/>
                <a:gd name="connsiteX5" fmla="*/ 1803595 w 2847443"/>
                <a:gd name="connsiteY5" fmla="*/ 521924 h 1049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443" h="1049559">
                  <a:moveTo>
                    <a:pt x="1803595" y="0"/>
                  </a:moveTo>
                  <a:lnTo>
                    <a:pt x="2847443" y="1043848"/>
                  </a:lnTo>
                  <a:lnTo>
                    <a:pt x="2841732" y="1049559"/>
                  </a:lnTo>
                  <a:lnTo>
                    <a:pt x="0" y="1049559"/>
                  </a:lnTo>
                  <a:lnTo>
                    <a:pt x="0" y="521924"/>
                  </a:lnTo>
                  <a:lnTo>
                    <a:pt x="1803595" y="52192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129">
              <a:extLst>
                <a:ext uri="{FF2B5EF4-FFF2-40B4-BE49-F238E27FC236}">
                  <a16:creationId xmlns:a16="http://schemas.microsoft.com/office/drawing/2014/main" id="{6521BF2B-DF66-40C1-AD53-8D0A4D76423F}"/>
                </a:ext>
              </a:extLst>
            </p:cNvPr>
            <p:cNvSpPr/>
            <p:nvPr/>
          </p:nvSpPr>
          <p:spPr>
            <a:xfrm>
              <a:off x="8843568" y="3483352"/>
              <a:ext cx="3260572" cy="63012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B3EA659C-862C-42CC-BDE4-3EB22B7CDAA6}"/>
                </a:ext>
              </a:extLst>
            </p:cNvPr>
            <p:cNvSpPr/>
            <p:nvPr/>
          </p:nvSpPr>
          <p:spPr>
            <a:xfrm flipV="1">
              <a:off x="8843568" y="4234999"/>
              <a:ext cx="2847443" cy="1049559"/>
            </a:xfrm>
            <a:custGeom>
              <a:avLst/>
              <a:gdLst>
                <a:gd name="connsiteX0" fmla="*/ 1803595 w 2847443"/>
                <a:gd name="connsiteY0" fmla="*/ 0 h 1049559"/>
                <a:gd name="connsiteX1" fmla="*/ 2847443 w 2847443"/>
                <a:gd name="connsiteY1" fmla="*/ 1043848 h 1049559"/>
                <a:gd name="connsiteX2" fmla="*/ 2841732 w 2847443"/>
                <a:gd name="connsiteY2" fmla="*/ 1049559 h 1049559"/>
                <a:gd name="connsiteX3" fmla="*/ 0 w 2847443"/>
                <a:gd name="connsiteY3" fmla="*/ 1049559 h 1049559"/>
                <a:gd name="connsiteX4" fmla="*/ 0 w 2847443"/>
                <a:gd name="connsiteY4" fmla="*/ 521924 h 1049559"/>
                <a:gd name="connsiteX5" fmla="*/ 1803595 w 2847443"/>
                <a:gd name="connsiteY5" fmla="*/ 521924 h 1049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443" h="1049559">
                  <a:moveTo>
                    <a:pt x="1803595" y="0"/>
                  </a:moveTo>
                  <a:lnTo>
                    <a:pt x="2847443" y="1043848"/>
                  </a:lnTo>
                  <a:lnTo>
                    <a:pt x="2841732" y="1049559"/>
                  </a:lnTo>
                  <a:lnTo>
                    <a:pt x="0" y="1049559"/>
                  </a:lnTo>
                  <a:lnTo>
                    <a:pt x="0" y="521924"/>
                  </a:lnTo>
                  <a:lnTo>
                    <a:pt x="1803595" y="52192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2" name="Diamond 131">
            <a:extLst>
              <a:ext uri="{FF2B5EF4-FFF2-40B4-BE49-F238E27FC236}">
                <a16:creationId xmlns:a16="http://schemas.microsoft.com/office/drawing/2014/main" id="{BE23472E-F324-4160-8E42-303A1F5139AE}"/>
              </a:ext>
            </a:extLst>
          </p:cNvPr>
          <p:cNvSpPr/>
          <p:nvPr/>
        </p:nvSpPr>
        <p:spPr>
          <a:xfrm>
            <a:off x="4744915" y="2643551"/>
            <a:ext cx="2702170" cy="2702170"/>
          </a:xfrm>
          <a:prstGeom prst="diamond">
            <a:avLst/>
          </a:prstGeom>
          <a:solidFill>
            <a:schemeClr val="bg1"/>
          </a:solidFill>
          <a:ln w="349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그룹 28">
            <a:extLst>
              <a:ext uri="{FF2B5EF4-FFF2-40B4-BE49-F238E27FC236}">
                <a16:creationId xmlns:a16="http://schemas.microsoft.com/office/drawing/2014/main" id="{EBA75F61-7149-4C94-B415-0CD1A4522646}"/>
              </a:ext>
            </a:extLst>
          </p:cNvPr>
          <p:cNvGrpSpPr/>
          <p:nvPr/>
        </p:nvGrpSpPr>
        <p:grpSpPr>
          <a:xfrm>
            <a:off x="4993966" y="3377833"/>
            <a:ext cx="2204069" cy="1233607"/>
            <a:chOff x="4991101" y="3344341"/>
            <a:chExt cx="2204069" cy="1233607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313CD0CC-94D7-438E-9AEE-48E3E6195A4B}"/>
                </a:ext>
              </a:extLst>
            </p:cNvPr>
            <p:cNvSpPr txBox="1"/>
            <p:nvPr/>
          </p:nvSpPr>
          <p:spPr>
            <a:xfrm>
              <a:off x="4991101" y="3561036"/>
              <a:ext cx="220406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WHAT ?</a:t>
              </a:r>
              <a:endPara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958BAAB-5856-4513-A5B5-FD2E8BDC0324}"/>
                </a:ext>
              </a:extLst>
            </p:cNvPr>
            <p:cNvSpPr txBox="1"/>
            <p:nvPr/>
          </p:nvSpPr>
          <p:spPr>
            <a:xfrm>
              <a:off x="5085024" y="3344341"/>
              <a:ext cx="20162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BE24584B-018A-4A22-903A-4A3C5F3D5823}"/>
                </a:ext>
              </a:extLst>
            </p:cNvPr>
            <p:cNvSpPr txBox="1"/>
            <p:nvPr/>
          </p:nvSpPr>
          <p:spPr>
            <a:xfrm>
              <a:off x="5085024" y="4054728"/>
              <a:ext cx="2016223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Simply Impress</a:t>
              </a:r>
            </a:p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Audience</a:t>
              </a: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F88C878C-9F81-41BF-81D8-EA52149DB807}"/>
              </a:ext>
            </a:extLst>
          </p:cNvPr>
          <p:cNvGrpSpPr/>
          <p:nvPr/>
        </p:nvGrpSpPr>
        <p:grpSpPr>
          <a:xfrm>
            <a:off x="1735166" y="1855072"/>
            <a:ext cx="1989414" cy="863315"/>
            <a:chOff x="993672" y="3698889"/>
            <a:chExt cx="1998939" cy="863315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1DE7CC4-A076-4FF9-BBE2-2D922954B77E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429185B7-5BFD-4201-ACC9-CDECE56E33DA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B1737F36-C4C8-46EE-9FA0-176F7DDF7C87}"/>
              </a:ext>
            </a:extLst>
          </p:cNvPr>
          <p:cNvGrpSpPr/>
          <p:nvPr/>
        </p:nvGrpSpPr>
        <p:grpSpPr>
          <a:xfrm>
            <a:off x="563085" y="3594528"/>
            <a:ext cx="1989414" cy="863315"/>
            <a:chOff x="993672" y="3698889"/>
            <a:chExt cx="1998939" cy="863315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C0007895-A1C9-48DA-B653-C5DBAC18BE8B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0057C367-025E-495A-81B6-CF6DD534438B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F70029B-6B63-49C5-BC26-D98D67C2F087}"/>
              </a:ext>
            </a:extLst>
          </p:cNvPr>
          <p:cNvGrpSpPr/>
          <p:nvPr/>
        </p:nvGrpSpPr>
        <p:grpSpPr>
          <a:xfrm>
            <a:off x="1735166" y="5333984"/>
            <a:ext cx="1989414" cy="863315"/>
            <a:chOff x="993672" y="3698889"/>
            <a:chExt cx="1998939" cy="863315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F21F74AC-68E2-4477-8962-A4EC464851C8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4BDE90C5-E78F-445A-BA24-4104DED3E7BE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2E8939C7-65CC-49C3-8294-CEEF32EFCCF5}"/>
              </a:ext>
            </a:extLst>
          </p:cNvPr>
          <p:cNvGrpSpPr/>
          <p:nvPr/>
        </p:nvGrpSpPr>
        <p:grpSpPr>
          <a:xfrm>
            <a:off x="8512904" y="1855072"/>
            <a:ext cx="1989414" cy="863315"/>
            <a:chOff x="993672" y="3698889"/>
            <a:chExt cx="1998939" cy="863315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DEF2EFF9-EF5F-4D0C-B414-ED07FEFA230F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6C80B4B1-81A9-4AA1-8BA1-FB503A4C45D8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3347BBC2-CF38-4FB8-9E00-EE3AF895A86C}"/>
              </a:ext>
            </a:extLst>
          </p:cNvPr>
          <p:cNvGrpSpPr/>
          <p:nvPr/>
        </p:nvGrpSpPr>
        <p:grpSpPr>
          <a:xfrm>
            <a:off x="9630021" y="3594528"/>
            <a:ext cx="1989414" cy="863315"/>
            <a:chOff x="993672" y="3698889"/>
            <a:chExt cx="1998939" cy="863315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306C489E-0B98-4D4B-AE68-B5668D1FE17E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A93FE4CC-1909-4E06-8813-1400A275AA19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7A424BAB-845C-4BB7-837C-08FDA19B3551}"/>
              </a:ext>
            </a:extLst>
          </p:cNvPr>
          <p:cNvGrpSpPr/>
          <p:nvPr/>
        </p:nvGrpSpPr>
        <p:grpSpPr>
          <a:xfrm>
            <a:off x="8512904" y="5333984"/>
            <a:ext cx="1989414" cy="863315"/>
            <a:chOff x="993672" y="3698889"/>
            <a:chExt cx="1998939" cy="863315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A05C6BFB-F263-4740-AB87-6F08E3D0C23D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A10B313C-2D2A-4054-8277-6F9C9D3BDC4F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100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2018-12-27T07:52:10Z</dcterms:modified>
</cp:coreProperties>
</file>