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38100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44-405C-8876-1769F9F326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7468416"/>
        <c:axId val="167494784"/>
      </c:barChart>
      <c:catAx>
        <c:axId val="16746841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67494784"/>
        <c:crosses val="autoZero"/>
        <c:auto val="1"/>
        <c:lblAlgn val="ctr"/>
        <c:lblOffset val="100"/>
        <c:noMultiLvlLbl val="0"/>
      </c:catAx>
      <c:valAx>
        <c:axId val="1674947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67468416"/>
        <c:crosses val="autoZero"/>
        <c:crossBetween val="between"/>
      </c:valAx>
      <c:spPr>
        <a:solidFill>
          <a:schemeClr val="bg1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 w="38100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86-4D1B-AEB5-A9EA7C6E53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7468416"/>
        <c:axId val="167494784"/>
      </c:barChart>
      <c:catAx>
        <c:axId val="16746841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67494784"/>
        <c:crosses val="autoZero"/>
        <c:auto val="1"/>
        <c:lblAlgn val="ctr"/>
        <c:lblOffset val="100"/>
        <c:noMultiLvlLbl val="0"/>
      </c:catAx>
      <c:valAx>
        <c:axId val="1674947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67468416"/>
        <c:crosses val="autoZero"/>
        <c:crossBetween val="between"/>
      </c:valAx>
      <c:spPr>
        <a:solidFill>
          <a:schemeClr val="bg1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F9A6BDB-8768-40D1-8D0A-788C6370D171}"/>
              </a:ext>
            </a:extLst>
          </p:cNvPr>
          <p:cNvGrpSpPr/>
          <p:nvPr/>
        </p:nvGrpSpPr>
        <p:grpSpPr>
          <a:xfrm>
            <a:off x="5648788" y="3814260"/>
            <a:ext cx="883478" cy="883478"/>
            <a:chOff x="3912982" y="3339018"/>
            <a:chExt cx="1307090" cy="130709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2EEA60E-6435-4649-B3A9-D891BA89C26C}"/>
                </a:ext>
              </a:extLst>
            </p:cNvPr>
            <p:cNvSpPr/>
            <p:nvPr/>
          </p:nvSpPr>
          <p:spPr>
            <a:xfrm>
              <a:off x="3912982" y="3339018"/>
              <a:ext cx="1307090" cy="130709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FEB76E6-6C44-4ED9-9BBF-369804E4A587}"/>
                </a:ext>
              </a:extLst>
            </p:cNvPr>
            <p:cNvSpPr/>
            <p:nvPr/>
          </p:nvSpPr>
          <p:spPr>
            <a:xfrm>
              <a:off x="4144138" y="3576556"/>
              <a:ext cx="840739" cy="84073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" name="Rectangle 10">
            <a:extLst>
              <a:ext uri="{FF2B5EF4-FFF2-40B4-BE49-F238E27FC236}">
                <a16:creationId xmlns:a16="http://schemas.microsoft.com/office/drawing/2014/main" id="{3B50CD5B-F70F-4912-A861-7AA263C1870B}"/>
              </a:ext>
            </a:extLst>
          </p:cNvPr>
          <p:cNvSpPr/>
          <p:nvPr/>
        </p:nvSpPr>
        <p:spPr>
          <a:xfrm>
            <a:off x="5417551" y="2791748"/>
            <a:ext cx="685676" cy="1482080"/>
          </a:xfrm>
          <a:custGeom>
            <a:avLst/>
            <a:gdLst>
              <a:gd name="connsiteX0" fmla="*/ 0 w 1434976"/>
              <a:gd name="connsiteY0" fmla="*/ 0 h 720080"/>
              <a:gd name="connsiteX1" fmla="*/ 1434976 w 1434976"/>
              <a:gd name="connsiteY1" fmla="*/ 0 h 720080"/>
              <a:gd name="connsiteX2" fmla="*/ 1434976 w 1434976"/>
              <a:gd name="connsiteY2" fmla="*/ 720080 h 720080"/>
              <a:gd name="connsiteX3" fmla="*/ 0 w 1434976"/>
              <a:gd name="connsiteY3" fmla="*/ 720080 h 720080"/>
              <a:gd name="connsiteX4" fmla="*/ 0 w 1434976"/>
              <a:gd name="connsiteY4" fmla="*/ 0 h 720080"/>
              <a:gd name="connsiteX0" fmla="*/ 12700 w 1434976"/>
              <a:gd name="connsiteY0" fmla="*/ 0 h 2015480"/>
              <a:gd name="connsiteX1" fmla="*/ 1434976 w 1434976"/>
              <a:gd name="connsiteY1" fmla="*/ 1295400 h 2015480"/>
              <a:gd name="connsiteX2" fmla="*/ 1434976 w 1434976"/>
              <a:gd name="connsiteY2" fmla="*/ 2015480 h 2015480"/>
              <a:gd name="connsiteX3" fmla="*/ 0 w 1434976"/>
              <a:gd name="connsiteY3" fmla="*/ 2015480 h 2015480"/>
              <a:gd name="connsiteX4" fmla="*/ 12700 w 1434976"/>
              <a:gd name="connsiteY4" fmla="*/ 0 h 2015480"/>
              <a:gd name="connsiteX0" fmla="*/ 12700 w 1434976"/>
              <a:gd name="connsiteY0" fmla="*/ 0 h 2015480"/>
              <a:gd name="connsiteX1" fmla="*/ 1434976 w 1434976"/>
              <a:gd name="connsiteY1" fmla="*/ 1295400 h 2015480"/>
              <a:gd name="connsiteX2" fmla="*/ 1434976 w 1434976"/>
              <a:gd name="connsiteY2" fmla="*/ 2015480 h 2015480"/>
              <a:gd name="connsiteX3" fmla="*/ 0 w 1434976"/>
              <a:gd name="connsiteY3" fmla="*/ 643880 h 2015480"/>
              <a:gd name="connsiteX4" fmla="*/ 12700 w 1434976"/>
              <a:gd name="connsiteY4" fmla="*/ 0 h 2015480"/>
              <a:gd name="connsiteX0" fmla="*/ 12700 w 1434976"/>
              <a:gd name="connsiteY0" fmla="*/ 0 h 2015480"/>
              <a:gd name="connsiteX1" fmla="*/ 660276 w 1434976"/>
              <a:gd name="connsiteY1" fmla="*/ 1079500 h 2015480"/>
              <a:gd name="connsiteX2" fmla="*/ 1434976 w 1434976"/>
              <a:gd name="connsiteY2" fmla="*/ 2015480 h 2015480"/>
              <a:gd name="connsiteX3" fmla="*/ 0 w 1434976"/>
              <a:gd name="connsiteY3" fmla="*/ 643880 h 2015480"/>
              <a:gd name="connsiteX4" fmla="*/ 12700 w 1434976"/>
              <a:gd name="connsiteY4" fmla="*/ 0 h 2015480"/>
              <a:gd name="connsiteX0" fmla="*/ 12700 w 660276"/>
              <a:gd name="connsiteY0" fmla="*/ 0 h 1558280"/>
              <a:gd name="connsiteX1" fmla="*/ 660276 w 660276"/>
              <a:gd name="connsiteY1" fmla="*/ 1079500 h 1558280"/>
              <a:gd name="connsiteX2" fmla="*/ 634876 w 660276"/>
              <a:gd name="connsiteY2" fmla="*/ 1558280 h 1558280"/>
              <a:gd name="connsiteX3" fmla="*/ 0 w 660276"/>
              <a:gd name="connsiteY3" fmla="*/ 643880 h 1558280"/>
              <a:gd name="connsiteX4" fmla="*/ 12700 w 660276"/>
              <a:gd name="connsiteY4" fmla="*/ 0 h 1558280"/>
              <a:gd name="connsiteX0" fmla="*/ 12700 w 660276"/>
              <a:gd name="connsiteY0" fmla="*/ 0 h 1558280"/>
              <a:gd name="connsiteX1" fmla="*/ 660276 w 660276"/>
              <a:gd name="connsiteY1" fmla="*/ 901700 h 1558280"/>
              <a:gd name="connsiteX2" fmla="*/ 634876 w 660276"/>
              <a:gd name="connsiteY2" fmla="*/ 1558280 h 1558280"/>
              <a:gd name="connsiteX3" fmla="*/ 0 w 660276"/>
              <a:gd name="connsiteY3" fmla="*/ 643880 h 1558280"/>
              <a:gd name="connsiteX4" fmla="*/ 12700 w 660276"/>
              <a:gd name="connsiteY4" fmla="*/ 0 h 1558280"/>
              <a:gd name="connsiteX0" fmla="*/ 15038 w 662614"/>
              <a:gd name="connsiteY0" fmla="*/ 0 h 1558280"/>
              <a:gd name="connsiteX1" fmla="*/ 662614 w 662614"/>
              <a:gd name="connsiteY1" fmla="*/ 901700 h 1558280"/>
              <a:gd name="connsiteX2" fmla="*/ 637214 w 662614"/>
              <a:gd name="connsiteY2" fmla="*/ 1558280 h 1558280"/>
              <a:gd name="connsiteX3" fmla="*/ 2338 w 662614"/>
              <a:gd name="connsiteY3" fmla="*/ 643880 h 1558280"/>
              <a:gd name="connsiteX4" fmla="*/ 15038 w 662614"/>
              <a:gd name="connsiteY4" fmla="*/ 0 h 1558280"/>
              <a:gd name="connsiteX0" fmla="*/ 553 w 686229"/>
              <a:gd name="connsiteY0" fmla="*/ 0 h 1405880"/>
              <a:gd name="connsiteX1" fmla="*/ 686229 w 686229"/>
              <a:gd name="connsiteY1" fmla="*/ 749300 h 1405880"/>
              <a:gd name="connsiteX2" fmla="*/ 660829 w 686229"/>
              <a:gd name="connsiteY2" fmla="*/ 1405880 h 1405880"/>
              <a:gd name="connsiteX3" fmla="*/ 25953 w 686229"/>
              <a:gd name="connsiteY3" fmla="*/ 491480 h 1405880"/>
              <a:gd name="connsiteX4" fmla="*/ 553 w 686229"/>
              <a:gd name="connsiteY4" fmla="*/ 0 h 1405880"/>
              <a:gd name="connsiteX0" fmla="*/ 553 w 686229"/>
              <a:gd name="connsiteY0" fmla="*/ 0 h 1451600"/>
              <a:gd name="connsiteX1" fmla="*/ 686229 w 686229"/>
              <a:gd name="connsiteY1" fmla="*/ 795020 h 1451600"/>
              <a:gd name="connsiteX2" fmla="*/ 660829 w 686229"/>
              <a:gd name="connsiteY2" fmla="*/ 1451600 h 1451600"/>
              <a:gd name="connsiteX3" fmla="*/ 25953 w 686229"/>
              <a:gd name="connsiteY3" fmla="*/ 537200 h 1451600"/>
              <a:gd name="connsiteX4" fmla="*/ 553 w 686229"/>
              <a:gd name="connsiteY4" fmla="*/ 0 h 1451600"/>
              <a:gd name="connsiteX0" fmla="*/ 8518 w 694194"/>
              <a:gd name="connsiteY0" fmla="*/ 0 h 1451600"/>
              <a:gd name="connsiteX1" fmla="*/ 694194 w 694194"/>
              <a:gd name="connsiteY1" fmla="*/ 795020 h 1451600"/>
              <a:gd name="connsiteX2" fmla="*/ 668794 w 694194"/>
              <a:gd name="connsiteY2" fmla="*/ 1451600 h 1451600"/>
              <a:gd name="connsiteX3" fmla="*/ 3438 w 694194"/>
              <a:gd name="connsiteY3" fmla="*/ 735320 h 1451600"/>
              <a:gd name="connsiteX4" fmla="*/ 8518 w 694194"/>
              <a:gd name="connsiteY4" fmla="*/ 0 h 1451600"/>
              <a:gd name="connsiteX0" fmla="*/ 8518 w 668794"/>
              <a:gd name="connsiteY0" fmla="*/ 0 h 1451600"/>
              <a:gd name="connsiteX1" fmla="*/ 668794 w 668794"/>
              <a:gd name="connsiteY1" fmla="*/ 728980 h 1451600"/>
              <a:gd name="connsiteX2" fmla="*/ 668794 w 668794"/>
              <a:gd name="connsiteY2" fmla="*/ 1451600 h 1451600"/>
              <a:gd name="connsiteX3" fmla="*/ 3438 w 668794"/>
              <a:gd name="connsiteY3" fmla="*/ 735320 h 1451600"/>
              <a:gd name="connsiteX4" fmla="*/ 8518 w 668794"/>
              <a:gd name="connsiteY4" fmla="*/ 0 h 1451600"/>
              <a:gd name="connsiteX0" fmla="*/ 8518 w 684034"/>
              <a:gd name="connsiteY0" fmla="*/ 0 h 1482080"/>
              <a:gd name="connsiteX1" fmla="*/ 668794 w 684034"/>
              <a:gd name="connsiteY1" fmla="*/ 728980 h 1482080"/>
              <a:gd name="connsiteX2" fmla="*/ 684034 w 684034"/>
              <a:gd name="connsiteY2" fmla="*/ 1482080 h 1482080"/>
              <a:gd name="connsiteX3" fmla="*/ 3438 w 684034"/>
              <a:gd name="connsiteY3" fmla="*/ 735320 h 1482080"/>
              <a:gd name="connsiteX4" fmla="*/ 8518 w 684034"/>
              <a:gd name="connsiteY4" fmla="*/ 0 h 1482080"/>
              <a:gd name="connsiteX0" fmla="*/ 8518 w 684034"/>
              <a:gd name="connsiteY0" fmla="*/ 0 h 1482080"/>
              <a:gd name="connsiteX1" fmla="*/ 673874 w 684034"/>
              <a:gd name="connsiteY1" fmla="*/ 728980 h 1482080"/>
              <a:gd name="connsiteX2" fmla="*/ 684034 w 684034"/>
              <a:gd name="connsiteY2" fmla="*/ 1482080 h 1482080"/>
              <a:gd name="connsiteX3" fmla="*/ 3438 w 684034"/>
              <a:gd name="connsiteY3" fmla="*/ 735320 h 1482080"/>
              <a:gd name="connsiteX4" fmla="*/ 8518 w 684034"/>
              <a:gd name="connsiteY4" fmla="*/ 0 h 1482080"/>
              <a:gd name="connsiteX0" fmla="*/ 87 w 675603"/>
              <a:gd name="connsiteY0" fmla="*/ 0 h 1482080"/>
              <a:gd name="connsiteX1" fmla="*/ 665443 w 675603"/>
              <a:gd name="connsiteY1" fmla="*/ 728980 h 1482080"/>
              <a:gd name="connsiteX2" fmla="*/ 675603 w 675603"/>
              <a:gd name="connsiteY2" fmla="*/ 1482080 h 1482080"/>
              <a:gd name="connsiteX3" fmla="*/ 157567 w 675603"/>
              <a:gd name="connsiteY3" fmla="*/ 704840 h 1482080"/>
              <a:gd name="connsiteX4" fmla="*/ 87 w 675603"/>
              <a:gd name="connsiteY4" fmla="*/ 0 h 1482080"/>
              <a:gd name="connsiteX0" fmla="*/ 12780 w 688296"/>
              <a:gd name="connsiteY0" fmla="*/ 0 h 1482080"/>
              <a:gd name="connsiteX1" fmla="*/ 678136 w 688296"/>
              <a:gd name="connsiteY1" fmla="*/ 728980 h 1482080"/>
              <a:gd name="connsiteX2" fmla="*/ 688296 w 688296"/>
              <a:gd name="connsiteY2" fmla="*/ 1482080 h 1482080"/>
              <a:gd name="connsiteX3" fmla="*/ 2620 w 688296"/>
              <a:gd name="connsiteY3" fmla="*/ 735320 h 1482080"/>
              <a:gd name="connsiteX4" fmla="*/ 12780 w 688296"/>
              <a:gd name="connsiteY4" fmla="*/ 0 h 1482080"/>
              <a:gd name="connsiteX0" fmla="*/ 2486 w 678002"/>
              <a:gd name="connsiteY0" fmla="*/ 0 h 1482080"/>
              <a:gd name="connsiteX1" fmla="*/ 667842 w 678002"/>
              <a:gd name="connsiteY1" fmla="*/ 728980 h 1482080"/>
              <a:gd name="connsiteX2" fmla="*/ 678002 w 678002"/>
              <a:gd name="connsiteY2" fmla="*/ 1482080 h 1482080"/>
              <a:gd name="connsiteX3" fmla="*/ 7566 w 678002"/>
              <a:gd name="connsiteY3" fmla="*/ 725160 h 1482080"/>
              <a:gd name="connsiteX4" fmla="*/ 2486 w 678002"/>
              <a:gd name="connsiteY4" fmla="*/ 0 h 1482080"/>
              <a:gd name="connsiteX0" fmla="*/ 12780 w 688296"/>
              <a:gd name="connsiteY0" fmla="*/ 0 h 1482080"/>
              <a:gd name="connsiteX1" fmla="*/ 678136 w 688296"/>
              <a:gd name="connsiteY1" fmla="*/ 728980 h 1482080"/>
              <a:gd name="connsiteX2" fmla="*/ 688296 w 688296"/>
              <a:gd name="connsiteY2" fmla="*/ 1482080 h 1482080"/>
              <a:gd name="connsiteX3" fmla="*/ 2620 w 688296"/>
              <a:gd name="connsiteY3" fmla="*/ 730240 h 1482080"/>
              <a:gd name="connsiteX4" fmla="*/ 12780 w 688296"/>
              <a:gd name="connsiteY4" fmla="*/ 0 h 1482080"/>
              <a:gd name="connsiteX0" fmla="*/ 10160 w 685676"/>
              <a:gd name="connsiteY0" fmla="*/ 0 h 1482080"/>
              <a:gd name="connsiteX1" fmla="*/ 675516 w 685676"/>
              <a:gd name="connsiteY1" fmla="*/ 728980 h 1482080"/>
              <a:gd name="connsiteX2" fmla="*/ 685676 w 685676"/>
              <a:gd name="connsiteY2" fmla="*/ 1482080 h 1482080"/>
              <a:gd name="connsiteX3" fmla="*/ 0 w 685676"/>
              <a:gd name="connsiteY3" fmla="*/ 730240 h 1482080"/>
              <a:gd name="connsiteX4" fmla="*/ 10160 w 685676"/>
              <a:gd name="connsiteY4" fmla="*/ 0 h 1482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676" h="1482080">
                <a:moveTo>
                  <a:pt x="10160" y="0"/>
                </a:moveTo>
                <a:lnTo>
                  <a:pt x="675516" y="728980"/>
                </a:lnTo>
                <a:lnTo>
                  <a:pt x="685676" y="1482080"/>
                </a:lnTo>
                <a:lnTo>
                  <a:pt x="0" y="730240"/>
                </a:lnTo>
                <a:cubicBezTo>
                  <a:pt x="6773" y="63493"/>
                  <a:pt x="5927" y="671827"/>
                  <a:pt x="10160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E8CABB-CE09-49AB-8D3D-F56589B03D04}"/>
              </a:ext>
            </a:extLst>
          </p:cNvPr>
          <p:cNvSpPr txBox="1"/>
          <p:nvPr/>
        </p:nvSpPr>
        <p:spPr>
          <a:xfrm>
            <a:off x="2364282" y="1809804"/>
            <a:ext cx="7463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</a:t>
            </a:r>
          </a:p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a unique zing and appeal to your Presentations.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513481-124B-4B11-92C3-C66FFB70EB27}"/>
              </a:ext>
            </a:extLst>
          </p:cNvPr>
          <p:cNvCxnSpPr/>
          <p:nvPr/>
        </p:nvCxnSpPr>
        <p:spPr>
          <a:xfrm>
            <a:off x="6096001" y="2468300"/>
            <a:ext cx="1" cy="374441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Arrow 9">
            <a:extLst>
              <a:ext uri="{FF2B5EF4-FFF2-40B4-BE49-F238E27FC236}">
                <a16:creationId xmlns:a16="http://schemas.microsoft.com/office/drawing/2014/main" id="{EFAF1C14-2196-4C54-BD90-BF2A1D75953E}"/>
              </a:ext>
            </a:extLst>
          </p:cNvPr>
          <p:cNvSpPr/>
          <p:nvPr/>
        </p:nvSpPr>
        <p:spPr>
          <a:xfrm>
            <a:off x="5426736" y="2450716"/>
            <a:ext cx="2592000" cy="1368152"/>
          </a:xfrm>
          <a:prstGeom prst="rightArrow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EF6328D-C490-48CB-8BC1-4D396E53C420}"/>
              </a:ext>
            </a:extLst>
          </p:cNvPr>
          <p:cNvGrpSpPr/>
          <p:nvPr/>
        </p:nvGrpSpPr>
        <p:grpSpPr>
          <a:xfrm flipH="1" flipV="1">
            <a:off x="4187634" y="4260362"/>
            <a:ext cx="2592000" cy="1814320"/>
            <a:chOff x="4045951" y="2348472"/>
            <a:chExt cx="2592000" cy="1814320"/>
          </a:xfrm>
        </p:grpSpPr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82B5F93F-E8A2-401B-9229-A14C0CBFFAEF}"/>
                </a:ext>
              </a:extLst>
            </p:cNvPr>
            <p:cNvSpPr/>
            <p:nvPr/>
          </p:nvSpPr>
          <p:spPr>
            <a:xfrm>
              <a:off x="4045951" y="2680712"/>
              <a:ext cx="685676" cy="1482080"/>
            </a:xfrm>
            <a:custGeom>
              <a:avLst/>
              <a:gdLst>
                <a:gd name="connsiteX0" fmla="*/ 0 w 1434976"/>
                <a:gd name="connsiteY0" fmla="*/ 0 h 720080"/>
                <a:gd name="connsiteX1" fmla="*/ 1434976 w 1434976"/>
                <a:gd name="connsiteY1" fmla="*/ 0 h 720080"/>
                <a:gd name="connsiteX2" fmla="*/ 1434976 w 1434976"/>
                <a:gd name="connsiteY2" fmla="*/ 720080 h 720080"/>
                <a:gd name="connsiteX3" fmla="*/ 0 w 1434976"/>
                <a:gd name="connsiteY3" fmla="*/ 720080 h 720080"/>
                <a:gd name="connsiteX4" fmla="*/ 0 w 1434976"/>
                <a:gd name="connsiteY4" fmla="*/ 0 h 7200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20154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1434976 w 1434976"/>
                <a:gd name="connsiteY1" fmla="*/ 12954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1434976"/>
                <a:gd name="connsiteY0" fmla="*/ 0 h 2015480"/>
                <a:gd name="connsiteX1" fmla="*/ 660276 w 1434976"/>
                <a:gd name="connsiteY1" fmla="*/ 1079500 h 2015480"/>
                <a:gd name="connsiteX2" fmla="*/ 1434976 w 1434976"/>
                <a:gd name="connsiteY2" fmla="*/ 2015480 h 2015480"/>
                <a:gd name="connsiteX3" fmla="*/ 0 w 1434976"/>
                <a:gd name="connsiteY3" fmla="*/ 643880 h 2015480"/>
                <a:gd name="connsiteX4" fmla="*/ 12700 w 1434976"/>
                <a:gd name="connsiteY4" fmla="*/ 0 h 2015480"/>
                <a:gd name="connsiteX0" fmla="*/ 12700 w 660276"/>
                <a:gd name="connsiteY0" fmla="*/ 0 h 1558280"/>
                <a:gd name="connsiteX1" fmla="*/ 660276 w 660276"/>
                <a:gd name="connsiteY1" fmla="*/ 10795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2700 w 660276"/>
                <a:gd name="connsiteY0" fmla="*/ 0 h 1558280"/>
                <a:gd name="connsiteX1" fmla="*/ 660276 w 660276"/>
                <a:gd name="connsiteY1" fmla="*/ 901700 h 1558280"/>
                <a:gd name="connsiteX2" fmla="*/ 634876 w 660276"/>
                <a:gd name="connsiteY2" fmla="*/ 1558280 h 1558280"/>
                <a:gd name="connsiteX3" fmla="*/ 0 w 660276"/>
                <a:gd name="connsiteY3" fmla="*/ 643880 h 1558280"/>
                <a:gd name="connsiteX4" fmla="*/ 12700 w 660276"/>
                <a:gd name="connsiteY4" fmla="*/ 0 h 1558280"/>
                <a:gd name="connsiteX0" fmla="*/ 15038 w 662614"/>
                <a:gd name="connsiteY0" fmla="*/ 0 h 1558280"/>
                <a:gd name="connsiteX1" fmla="*/ 662614 w 662614"/>
                <a:gd name="connsiteY1" fmla="*/ 901700 h 1558280"/>
                <a:gd name="connsiteX2" fmla="*/ 637214 w 662614"/>
                <a:gd name="connsiteY2" fmla="*/ 1558280 h 1558280"/>
                <a:gd name="connsiteX3" fmla="*/ 2338 w 662614"/>
                <a:gd name="connsiteY3" fmla="*/ 643880 h 1558280"/>
                <a:gd name="connsiteX4" fmla="*/ 15038 w 662614"/>
                <a:gd name="connsiteY4" fmla="*/ 0 h 1558280"/>
                <a:gd name="connsiteX0" fmla="*/ 553 w 686229"/>
                <a:gd name="connsiteY0" fmla="*/ 0 h 1405880"/>
                <a:gd name="connsiteX1" fmla="*/ 686229 w 686229"/>
                <a:gd name="connsiteY1" fmla="*/ 749300 h 1405880"/>
                <a:gd name="connsiteX2" fmla="*/ 660829 w 686229"/>
                <a:gd name="connsiteY2" fmla="*/ 1405880 h 1405880"/>
                <a:gd name="connsiteX3" fmla="*/ 25953 w 686229"/>
                <a:gd name="connsiteY3" fmla="*/ 491480 h 1405880"/>
                <a:gd name="connsiteX4" fmla="*/ 553 w 686229"/>
                <a:gd name="connsiteY4" fmla="*/ 0 h 1405880"/>
                <a:gd name="connsiteX0" fmla="*/ 553 w 686229"/>
                <a:gd name="connsiteY0" fmla="*/ 0 h 1451600"/>
                <a:gd name="connsiteX1" fmla="*/ 686229 w 686229"/>
                <a:gd name="connsiteY1" fmla="*/ 795020 h 1451600"/>
                <a:gd name="connsiteX2" fmla="*/ 660829 w 686229"/>
                <a:gd name="connsiteY2" fmla="*/ 1451600 h 1451600"/>
                <a:gd name="connsiteX3" fmla="*/ 25953 w 686229"/>
                <a:gd name="connsiteY3" fmla="*/ 537200 h 1451600"/>
                <a:gd name="connsiteX4" fmla="*/ 553 w 686229"/>
                <a:gd name="connsiteY4" fmla="*/ 0 h 1451600"/>
                <a:gd name="connsiteX0" fmla="*/ 8518 w 694194"/>
                <a:gd name="connsiteY0" fmla="*/ 0 h 1451600"/>
                <a:gd name="connsiteX1" fmla="*/ 694194 w 694194"/>
                <a:gd name="connsiteY1" fmla="*/ 795020 h 1451600"/>
                <a:gd name="connsiteX2" fmla="*/ 668794 w 694194"/>
                <a:gd name="connsiteY2" fmla="*/ 1451600 h 1451600"/>
                <a:gd name="connsiteX3" fmla="*/ 3438 w 694194"/>
                <a:gd name="connsiteY3" fmla="*/ 735320 h 1451600"/>
                <a:gd name="connsiteX4" fmla="*/ 8518 w 694194"/>
                <a:gd name="connsiteY4" fmla="*/ 0 h 1451600"/>
                <a:gd name="connsiteX0" fmla="*/ 8518 w 668794"/>
                <a:gd name="connsiteY0" fmla="*/ 0 h 1451600"/>
                <a:gd name="connsiteX1" fmla="*/ 668794 w 668794"/>
                <a:gd name="connsiteY1" fmla="*/ 728980 h 1451600"/>
                <a:gd name="connsiteX2" fmla="*/ 668794 w 668794"/>
                <a:gd name="connsiteY2" fmla="*/ 1451600 h 1451600"/>
                <a:gd name="connsiteX3" fmla="*/ 3438 w 668794"/>
                <a:gd name="connsiteY3" fmla="*/ 735320 h 1451600"/>
                <a:gd name="connsiteX4" fmla="*/ 8518 w 668794"/>
                <a:gd name="connsiteY4" fmla="*/ 0 h 1451600"/>
                <a:gd name="connsiteX0" fmla="*/ 8518 w 684034"/>
                <a:gd name="connsiteY0" fmla="*/ 0 h 1482080"/>
                <a:gd name="connsiteX1" fmla="*/ 66879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518 w 684034"/>
                <a:gd name="connsiteY0" fmla="*/ 0 h 1482080"/>
                <a:gd name="connsiteX1" fmla="*/ 673874 w 684034"/>
                <a:gd name="connsiteY1" fmla="*/ 728980 h 1482080"/>
                <a:gd name="connsiteX2" fmla="*/ 684034 w 684034"/>
                <a:gd name="connsiteY2" fmla="*/ 1482080 h 1482080"/>
                <a:gd name="connsiteX3" fmla="*/ 3438 w 684034"/>
                <a:gd name="connsiteY3" fmla="*/ 735320 h 1482080"/>
                <a:gd name="connsiteX4" fmla="*/ 8518 w 684034"/>
                <a:gd name="connsiteY4" fmla="*/ 0 h 1482080"/>
                <a:gd name="connsiteX0" fmla="*/ 87 w 675603"/>
                <a:gd name="connsiteY0" fmla="*/ 0 h 1482080"/>
                <a:gd name="connsiteX1" fmla="*/ 665443 w 675603"/>
                <a:gd name="connsiteY1" fmla="*/ 728980 h 1482080"/>
                <a:gd name="connsiteX2" fmla="*/ 675603 w 675603"/>
                <a:gd name="connsiteY2" fmla="*/ 1482080 h 1482080"/>
                <a:gd name="connsiteX3" fmla="*/ 157567 w 675603"/>
                <a:gd name="connsiteY3" fmla="*/ 704840 h 1482080"/>
                <a:gd name="connsiteX4" fmla="*/ 87 w 675603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5320 h 1482080"/>
                <a:gd name="connsiteX4" fmla="*/ 12780 w 688296"/>
                <a:gd name="connsiteY4" fmla="*/ 0 h 1482080"/>
                <a:gd name="connsiteX0" fmla="*/ 2486 w 678002"/>
                <a:gd name="connsiteY0" fmla="*/ 0 h 1482080"/>
                <a:gd name="connsiteX1" fmla="*/ 667842 w 678002"/>
                <a:gd name="connsiteY1" fmla="*/ 728980 h 1482080"/>
                <a:gd name="connsiteX2" fmla="*/ 678002 w 678002"/>
                <a:gd name="connsiteY2" fmla="*/ 1482080 h 1482080"/>
                <a:gd name="connsiteX3" fmla="*/ 7566 w 678002"/>
                <a:gd name="connsiteY3" fmla="*/ 725160 h 1482080"/>
                <a:gd name="connsiteX4" fmla="*/ 2486 w 678002"/>
                <a:gd name="connsiteY4" fmla="*/ 0 h 1482080"/>
                <a:gd name="connsiteX0" fmla="*/ 12780 w 688296"/>
                <a:gd name="connsiteY0" fmla="*/ 0 h 1482080"/>
                <a:gd name="connsiteX1" fmla="*/ 678136 w 688296"/>
                <a:gd name="connsiteY1" fmla="*/ 728980 h 1482080"/>
                <a:gd name="connsiteX2" fmla="*/ 688296 w 688296"/>
                <a:gd name="connsiteY2" fmla="*/ 1482080 h 1482080"/>
                <a:gd name="connsiteX3" fmla="*/ 2620 w 688296"/>
                <a:gd name="connsiteY3" fmla="*/ 730240 h 1482080"/>
                <a:gd name="connsiteX4" fmla="*/ 12780 w 688296"/>
                <a:gd name="connsiteY4" fmla="*/ 0 h 1482080"/>
                <a:gd name="connsiteX0" fmla="*/ 10160 w 685676"/>
                <a:gd name="connsiteY0" fmla="*/ 0 h 1482080"/>
                <a:gd name="connsiteX1" fmla="*/ 675516 w 685676"/>
                <a:gd name="connsiteY1" fmla="*/ 728980 h 1482080"/>
                <a:gd name="connsiteX2" fmla="*/ 685676 w 685676"/>
                <a:gd name="connsiteY2" fmla="*/ 1482080 h 1482080"/>
                <a:gd name="connsiteX3" fmla="*/ 0 w 685676"/>
                <a:gd name="connsiteY3" fmla="*/ 730240 h 1482080"/>
                <a:gd name="connsiteX4" fmla="*/ 10160 w 685676"/>
                <a:gd name="connsiteY4" fmla="*/ 0 h 1482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676" h="1482080">
                  <a:moveTo>
                    <a:pt x="10160" y="0"/>
                  </a:moveTo>
                  <a:lnTo>
                    <a:pt x="675516" y="728980"/>
                  </a:lnTo>
                  <a:lnTo>
                    <a:pt x="685676" y="1482080"/>
                  </a:lnTo>
                  <a:lnTo>
                    <a:pt x="0" y="730240"/>
                  </a:lnTo>
                  <a:cubicBezTo>
                    <a:pt x="6773" y="63493"/>
                    <a:pt x="5927" y="671827"/>
                    <a:pt x="1016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" name="Right Arrow 40">
              <a:extLst>
                <a:ext uri="{FF2B5EF4-FFF2-40B4-BE49-F238E27FC236}">
                  <a16:creationId xmlns:a16="http://schemas.microsoft.com/office/drawing/2014/main" id="{E3D0D89D-109D-4EB4-9C31-3A1303A63E84}"/>
                </a:ext>
              </a:extLst>
            </p:cNvPr>
            <p:cNvSpPr/>
            <p:nvPr/>
          </p:nvSpPr>
          <p:spPr>
            <a:xfrm>
              <a:off x="4045951" y="2348472"/>
              <a:ext cx="2592000" cy="1368152"/>
            </a:xfrm>
            <a:prstGeom prst="rightArrow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5C41301C-CECD-4AE9-81BD-ED6D140BB8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2482652"/>
              </p:ext>
            </p:extLst>
          </p:nvPr>
        </p:nvGraphicFramePr>
        <p:xfrm>
          <a:off x="8719808" y="2339828"/>
          <a:ext cx="2322596" cy="15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8B2D545C-E78C-4FC5-B228-049AB4EDABD1}"/>
              </a:ext>
            </a:extLst>
          </p:cNvPr>
          <p:cNvGrpSpPr/>
          <p:nvPr/>
        </p:nvGrpSpPr>
        <p:grpSpPr>
          <a:xfrm>
            <a:off x="8404270" y="3980470"/>
            <a:ext cx="2953672" cy="1947608"/>
            <a:chOff x="539552" y="2708920"/>
            <a:chExt cx="1872208" cy="1947608"/>
          </a:xfrm>
        </p:grpSpPr>
        <p:sp>
          <p:nvSpPr>
            <p:cNvPr id="17" name="Rounded Rectangle 49">
              <a:extLst>
                <a:ext uri="{FF2B5EF4-FFF2-40B4-BE49-F238E27FC236}">
                  <a16:creationId xmlns:a16="http://schemas.microsoft.com/office/drawing/2014/main" id="{0D244B87-FDD1-4B89-ABED-19D34985C192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FD5A1CF-6E97-40B1-93C3-2896EDED45FE}"/>
                </a:ext>
              </a:extLst>
            </p:cNvPr>
            <p:cNvSpPr txBox="1"/>
            <p:nvPr/>
          </p:nvSpPr>
          <p:spPr>
            <a:xfrm>
              <a:off x="539552" y="3271533"/>
              <a:ext cx="187220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A0AF14-B5AA-4F1C-8621-E303F9CE3BCF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EE6BB5A-41BC-4C97-A12E-C6478FC57C3F}"/>
              </a:ext>
            </a:extLst>
          </p:cNvPr>
          <p:cNvGrpSpPr/>
          <p:nvPr/>
        </p:nvGrpSpPr>
        <p:grpSpPr>
          <a:xfrm>
            <a:off x="919005" y="2618600"/>
            <a:ext cx="3025151" cy="1947608"/>
            <a:chOff x="539552" y="2708920"/>
            <a:chExt cx="1872208" cy="1947608"/>
          </a:xfrm>
        </p:grpSpPr>
        <p:sp>
          <p:nvSpPr>
            <p:cNvPr id="21" name="Rounded Rectangle 54">
              <a:extLst>
                <a:ext uri="{FF2B5EF4-FFF2-40B4-BE49-F238E27FC236}">
                  <a16:creationId xmlns:a16="http://schemas.microsoft.com/office/drawing/2014/main" id="{AC4B7F9C-030C-4D20-A8A6-6A5A3AF2F99B}"/>
                </a:ext>
              </a:extLst>
            </p:cNvPr>
            <p:cNvSpPr/>
            <p:nvPr/>
          </p:nvSpPr>
          <p:spPr>
            <a:xfrm>
              <a:off x="611560" y="2708920"/>
              <a:ext cx="1728192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5D14B28-D4AB-4A3F-ABFC-4F6931932CB0}"/>
                </a:ext>
              </a:extLst>
            </p:cNvPr>
            <p:cNvSpPr txBox="1"/>
            <p:nvPr/>
          </p:nvSpPr>
          <p:spPr>
            <a:xfrm>
              <a:off x="539552" y="3271533"/>
              <a:ext cx="187220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1E376DB-5A56-450D-AB44-1CFFF95EE2F8}"/>
                </a:ext>
              </a:extLst>
            </p:cNvPr>
            <p:cNvSpPr txBox="1"/>
            <p:nvPr/>
          </p:nvSpPr>
          <p:spPr>
            <a:xfrm>
              <a:off x="665833" y="2744923"/>
              <a:ext cx="16196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9084236-BD9A-4DD6-A48E-EF27DBFB055D}"/>
              </a:ext>
            </a:extLst>
          </p:cNvPr>
          <p:cNvSpPr txBox="1"/>
          <p:nvPr/>
        </p:nvSpPr>
        <p:spPr>
          <a:xfrm>
            <a:off x="5969418" y="2968969"/>
            <a:ext cx="161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A13A57-AE3E-41DE-B982-54AA6960CCE5}"/>
              </a:ext>
            </a:extLst>
          </p:cNvPr>
          <p:cNvSpPr txBox="1"/>
          <p:nvPr/>
        </p:nvSpPr>
        <p:spPr>
          <a:xfrm>
            <a:off x="4607729" y="5217347"/>
            <a:ext cx="1619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26" name="Chart 47">
            <a:extLst>
              <a:ext uri="{FF2B5EF4-FFF2-40B4-BE49-F238E27FC236}">
                <a16:creationId xmlns:a16="http://schemas.microsoft.com/office/drawing/2014/main" id="{2B75DFD0-7475-4446-B9D2-F093621DC5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2126486"/>
              </p:ext>
            </p:extLst>
          </p:nvPr>
        </p:nvGraphicFramePr>
        <p:xfrm>
          <a:off x="1270281" y="4594624"/>
          <a:ext cx="2322596" cy="15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Rectangle 16">
            <a:extLst>
              <a:ext uri="{FF2B5EF4-FFF2-40B4-BE49-F238E27FC236}">
                <a16:creationId xmlns:a16="http://schemas.microsoft.com/office/drawing/2014/main" id="{3BFCE5E3-05EE-430A-94F5-1F6AA479F503}"/>
              </a:ext>
            </a:extLst>
          </p:cNvPr>
          <p:cNvSpPr/>
          <p:nvPr/>
        </p:nvSpPr>
        <p:spPr>
          <a:xfrm rot="2700000">
            <a:off x="6313634" y="514504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" name="Rounded Rectangle 5">
            <a:extLst>
              <a:ext uri="{FF2B5EF4-FFF2-40B4-BE49-F238E27FC236}">
                <a16:creationId xmlns:a16="http://schemas.microsoft.com/office/drawing/2014/main" id="{9E562B05-EB6C-4798-BB55-B170BE27CF2E}"/>
              </a:ext>
            </a:extLst>
          </p:cNvPr>
          <p:cNvSpPr/>
          <p:nvPr/>
        </p:nvSpPr>
        <p:spPr>
          <a:xfrm flipH="1">
            <a:off x="5559958" y="297236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113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2018-12-17T03:12:53Z</dcterms:modified>
</cp:coreProperties>
</file>