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88" name="Oval 2">
            <a:extLst>
              <a:ext uri="{FF2B5EF4-FFF2-40B4-BE49-F238E27FC236}">
                <a16:creationId xmlns:a16="http://schemas.microsoft.com/office/drawing/2014/main" id="{AA57C8D5-BFB8-4B86-AA0E-07CE979D0E3A}"/>
              </a:ext>
            </a:extLst>
          </p:cNvPr>
          <p:cNvSpPr/>
          <p:nvPr/>
        </p:nvSpPr>
        <p:spPr>
          <a:xfrm>
            <a:off x="5393887" y="2944405"/>
            <a:ext cx="1401940" cy="1401940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89" name="TextBox 488">
            <a:extLst>
              <a:ext uri="{FF2B5EF4-FFF2-40B4-BE49-F238E27FC236}">
                <a16:creationId xmlns:a16="http://schemas.microsoft.com/office/drawing/2014/main" id="{3C1D82F7-2474-4936-A5DE-275D7E33FACC}"/>
              </a:ext>
            </a:extLst>
          </p:cNvPr>
          <p:cNvSpPr txBox="1"/>
          <p:nvPr/>
        </p:nvSpPr>
        <p:spPr>
          <a:xfrm>
            <a:off x="5113583" y="4587549"/>
            <a:ext cx="19625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rPr>
              <a:t>Your Text Here</a:t>
            </a:r>
            <a:endParaRPr lang="ko-KR" altLang="en-US" sz="2000" b="1" dirty="0">
              <a:solidFill>
                <a:schemeClr val="tx1">
                  <a:lumMod val="65000"/>
                  <a:lumOff val="35000"/>
                </a:schemeClr>
              </a:solidFill>
              <a:cs typeface="Calibri" pitchFamily="34" charset="0"/>
            </a:endParaRPr>
          </a:p>
        </p:txBody>
      </p:sp>
      <p:sp>
        <p:nvSpPr>
          <p:cNvPr id="490" name="TextBox 489">
            <a:extLst>
              <a:ext uri="{FF2B5EF4-FFF2-40B4-BE49-F238E27FC236}">
                <a16:creationId xmlns:a16="http://schemas.microsoft.com/office/drawing/2014/main" id="{390168AC-7596-47D9-9B69-EDDD6DB94D30}"/>
              </a:ext>
            </a:extLst>
          </p:cNvPr>
          <p:cNvSpPr txBox="1"/>
          <p:nvPr/>
        </p:nvSpPr>
        <p:spPr>
          <a:xfrm>
            <a:off x="5113583" y="2303093"/>
            <a:ext cx="19625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rPr>
              <a:t>PRESETATION</a:t>
            </a:r>
            <a:endParaRPr lang="ko-KR" altLang="en-US" sz="2000" b="1" dirty="0">
              <a:solidFill>
                <a:schemeClr val="tx1">
                  <a:lumMod val="65000"/>
                  <a:lumOff val="35000"/>
                </a:schemeClr>
              </a:solidFill>
              <a:cs typeface="Calibri" pitchFamily="34" charset="0"/>
            </a:endParaRPr>
          </a:p>
        </p:txBody>
      </p:sp>
      <p:grpSp>
        <p:nvGrpSpPr>
          <p:cNvPr id="491" name="그룹 6">
            <a:extLst>
              <a:ext uri="{FF2B5EF4-FFF2-40B4-BE49-F238E27FC236}">
                <a16:creationId xmlns:a16="http://schemas.microsoft.com/office/drawing/2014/main" id="{585D0112-3904-49EA-B826-62D64B497FF6}"/>
              </a:ext>
            </a:extLst>
          </p:cNvPr>
          <p:cNvGrpSpPr/>
          <p:nvPr/>
        </p:nvGrpSpPr>
        <p:grpSpPr>
          <a:xfrm>
            <a:off x="967492" y="1976708"/>
            <a:ext cx="1811825" cy="3180900"/>
            <a:chOff x="967491" y="1844824"/>
            <a:chExt cx="1811825" cy="3180900"/>
          </a:xfrm>
        </p:grpSpPr>
        <p:sp>
          <p:nvSpPr>
            <p:cNvPr id="492" name="Rectangle 1">
              <a:extLst>
                <a:ext uri="{FF2B5EF4-FFF2-40B4-BE49-F238E27FC236}">
                  <a16:creationId xmlns:a16="http://schemas.microsoft.com/office/drawing/2014/main" id="{35F89F33-ADD9-435C-AD73-CF06AB99C740}"/>
                </a:ext>
              </a:extLst>
            </p:cNvPr>
            <p:cNvSpPr/>
            <p:nvPr/>
          </p:nvSpPr>
          <p:spPr>
            <a:xfrm>
              <a:off x="973478" y="1844824"/>
              <a:ext cx="1800000" cy="3158048"/>
            </a:xfrm>
            <a:custGeom>
              <a:avLst/>
              <a:gdLst/>
              <a:ahLst/>
              <a:cxnLst/>
              <a:rect l="l" t="t" r="r" b="b"/>
              <a:pathLst>
                <a:path w="1512168" h="2053306">
                  <a:moveTo>
                    <a:pt x="0" y="0"/>
                  </a:moveTo>
                  <a:lnTo>
                    <a:pt x="1512168" y="0"/>
                  </a:lnTo>
                  <a:lnTo>
                    <a:pt x="1512168" y="2053306"/>
                  </a:lnTo>
                  <a:lnTo>
                    <a:pt x="0" y="2053306"/>
                  </a:lnTo>
                  <a:close/>
                </a:path>
              </a:pathLst>
            </a:custGeom>
            <a:solidFill>
              <a:schemeClr val="bg1"/>
            </a:soli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493" name="Rectangle 1">
              <a:extLst>
                <a:ext uri="{FF2B5EF4-FFF2-40B4-BE49-F238E27FC236}">
                  <a16:creationId xmlns:a16="http://schemas.microsoft.com/office/drawing/2014/main" id="{4EBE2312-DE53-4E46-A27A-8C410DB81DAA}"/>
                </a:ext>
              </a:extLst>
            </p:cNvPr>
            <p:cNvSpPr/>
            <p:nvPr/>
          </p:nvSpPr>
          <p:spPr>
            <a:xfrm>
              <a:off x="967491" y="4348326"/>
              <a:ext cx="1811825" cy="677398"/>
            </a:xfrm>
            <a:custGeom>
              <a:avLst/>
              <a:gdLst>
                <a:gd name="connsiteX0" fmla="*/ 0 w 1512168"/>
                <a:gd name="connsiteY0" fmla="*/ 0 h 446112"/>
                <a:gd name="connsiteX1" fmla="*/ 1512168 w 1512168"/>
                <a:gd name="connsiteY1" fmla="*/ 0 h 446112"/>
                <a:gd name="connsiteX2" fmla="*/ 1512168 w 1512168"/>
                <a:gd name="connsiteY2" fmla="*/ 440432 h 446112"/>
                <a:gd name="connsiteX3" fmla="*/ 881378 w 1512168"/>
                <a:gd name="connsiteY3" fmla="*/ 440432 h 446112"/>
                <a:gd name="connsiteX4" fmla="*/ 634085 w 1512168"/>
                <a:gd name="connsiteY4" fmla="*/ 446112 h 446112"/>
                <a:gd name="connsiteX5" fmla="*/ 630790 w 1512168"/>
                <a:gd name="connsiteY5" fmla="*/ 440432 h 446112"/>
                <a:gd name="connsiteX6" fmla="*/ 0 w 1512168"/>
                <a:gd name="connsiteY6" fmla="*/ 440432 h 446112"/>
                <a:gd name="connsiteX7" fmla="*/ 0 w 1512168"/>
                <a:gd name="connsiteY7" fmla="*/ 0 h 446112"/>
                <a:gd name="connsiteX0" fmla="*/ 0 w 1512168"/>
                <a:gd name="connsiteY0" fmla="*/ 0 h 446112"/>
                <a:gd name="connsiteX1" fmla="*/ 1512168 w 1512168"/>
                <a:gd name="connsiteY1" fmla="*/ 0 h 446112"/>
                <a:gd name="connsiteX2" fmla="*/ 1512168 w 1512168"/>
                <a:gd name="connsiteY2" fmla="*/ 440432 h 446112"/>
                <a:gd name="connsiteX3" fmla="*/ 881378 w 1512168"/>
                <a:gd name="connsiteY3" fmla="*/ 440432 h 446112"/>
                <a:gd name="connsiteX4" fmla="*/ 634085 w 1512168"/>
                <a:gd name="connsiteY4" fmla="*/ 446112 h 446112"/>
                <a:gd name="connsiteX5" fmla="*/ 0 w 1512168"/>
                <a:gd name="connsiteY5" fmla="*/ 440432 h 446112"/>
                <a:gd name="connsiteX6" fmla="*/ 0 w 1512168"/>
                <a:gd name="connsiteY6" fmla="*/ 0 h 446112"/>
                <a:gd name="connsiteX0" fmla="*/ 0 w 1512168"/>
                <a:gd name="connsiteY0" fmla="*/ 0 h 446112"/>
                <a:gd name="connsiteX1" fmla="*/ 1512168 w 1512168"/>
                <a:gd name="connsiteY1" fmla="*/ 0 h 446112"/>
                <a:gd name="connsiteX2" fmla="*/ 1512168 w 1512168"/>
                <a:gd name="connsiteY2" fmla="*/ 440432 h 446112"/>
                <a:gd name="connsiteX3" fmla="*/ 634085 w 1512168"/>
                <a:gd name="connsiteY3" fmla="*/ 446112 h 446112"/>
                <a:gd name="connsiteX4" fmla="*/ 0 w 1512168"/>
                <a:gd name="connsiteY4" fmla="*/ 440432 h 446112"/>
                <a:gd name="connsiteX5" fmla="*/ 0 w 1512168"/>
                <a:gd name="connsiteY5" fmla="*/ 0 h 446112"/>
                <a:gd name="connsiteX0" fmla="*/ 0 w 1512168"/>
                <a:gd name="connsiteY0" fmla="*/ 0 h 440432"/>
                <a:gd name="connsiteX1" fmla="*/ 1512168 w 1512168"/>
                <a:gd name="connsiteY1" fmla="*/ 0 h 440432"/>
                <a:gd name="connsiteX2" fmla="*/ 1512168 w 1512168"/>
                <a:gd name="connsiteY2" fmla="*/ 440432 h 440432"/>
                <a:gd name="connsiteX3" fmla="*/ 0 w 1512168"/>
                <a:gd name="connsiteY3" fmla="*/ 440432 h 440432"/>
                <a:gd name="connsiteX4" fmla="*/ 0 w 1512168"/>
                <a:gd name="connsiteY4" fmla="*/ 0 h 4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2168" h="440432">
                  <a:moveTo>
                    <a:pt x="0" y="0"/>
                  </a:moveTo>
                  <a:lnTo>
                    <a:pt x="1512168" y="0"/>
                  </a:lnTo>
                  <a:lnTo>
                    <a:pt x="1512168" y="440432"/>
                  </a:lnTo>
                  <a:lnTo>
                    <a:pt x="0" y="4404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94" name="그룹 9">
            <a:extLst>
              <a:ext uri="{FF2B5EF4-FFF2-40B4-BE49-F238E27FC236}">
                <a16:creationId xmlns:a16="http://schemas.microsoft.com/office/drawing/2014/main" id="{D9039F3D-B58F-4105-91D0-D8FA0E8D7602}"/>
              </a:ext>
            </a:extLst>
          </p:cNvPr>
          <p:cNvGrpSpPr/>
          <p:nvPr/>
        </p:nvGrpSpPr>
        <p:grpSpPr>
          <a:xfrm>
            <a:off x="3041049" y="1976710"/>
            <a:ext cx="1810800" cy="3180899"/>
            <a:chOff x="3316336" y="1844825"/>
            <a:chExt cx="1810800" cy="3180899"/>
          </a:xfrm>
        </p:grpSpPr>
        <p:sp>
          <p:nvSpPr>
            <p:cNvPr id="495" name="Rectangle 1">
              <a:extLst>
                <a:ext uri="{FF2B5EF4-FFF2-40B4-BE49-F238E27FC236}">
                  <a16:creationId xmlns:a16="http://schemas.microsoft.com/office/drawing/2014/main" id="{3259C520-AC00-43AA-A613-0416014ED150}"/>
                </a:ext>
              </a:extLst>
            </p:cNvPr>
            <p:cNvSpPr/>
            <p:nvPr/>
          </p:nvSpPr>
          <p:spPr>
            <a:xfrm>
              <a:off x="3316336" y="1844825"/>
              <a:ext cx="1800000" cy="3158048"/>
            </a:xfrm>
            <a:custGeom>
              <a:avLst/>
              <a:gdLst/>
              <a:ahLst/>
              <a:cxnLst/>
              <a:rect l="l" t="t" r="r" b="b"/>
              <a:pathLst>
                <a:path w="1512168" h="2053306">
                  <a:moveTo>
                    <a:pt x="0" y="0"/>
                  </a:moveTo>
                  <a:lnTo>
                    <a:pt x="1512168" y="0"/>
                  </a:lnTo>
                  <a:lnTo>
                    <a:pt x="1512168" y="2053306"/>
                  </a:lnTo>
                  <a:lnTo>
                    <a:pt x="0" y="2053306"/>
                  </a:lnTo>
                  <a:close/>
                </a:path>
              </a:pathLst>
            </a:custGeom>
            <a:solidFill>
              <a:schemeClr val="bg1"/>
            </a:soli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496" name="Rectangle 1">
              <a:extLst>
                <a:ext uri="{FF2B5EF4-FFF2-40B4-BE49-F238E27FC236}">
                  <a16:creationId xmlns:a16="http://schemas.microsoft.com/office/drawing/2014/main" id="{7DE9A29C-0D4D-4FFA-8E2E-951CC03AD82C}"/>
                </a:ext>
              </a:extLst>
            </p:cNvPr>
            <p:cNvSpPr/>
            <p:nvPr/>
          </p:nvSpPr>
          <p:spPr>
            <a:xfrm>
              <a:off x="3316336" y="4348326"/>
              <a:ext cx="1810800" cy="677398"/>
            </a:xfrm>
            <a:custGeom>
              <a:avLst/>
              <a:gdLst>
                <a:gd name="connsiteX0" fmla="*/ 0 w 1512168"/>
                <a:gd name="connsiteY0" fmla="*/ 0 h 446112"/>
                <a:gd name="connsiteX1" fmla="*/ 1512168 w 1512168"/>
                <a:gd name="connsiteY1" fmla="*/ 0 h 446112"/>
                <a:gd name="connsiteX2" fmla="*/ 1512168 w 1512168"/>
                <a:gd name="connsiteY2" fmla="*/ 440432 h 446112"/>
                <a:gd name="connsiteX3" fmla="*/ 881378 w 1512168"/>
                <a:gd name="connsiteY3" fmla="*/ 440432 h 446112"/>
                <a:gd name="connsiteX4" fmla="*/ 634085 w 1512168"/>
                <a:gd name="connsiteY4" fmla="*/ 446112 h 446112"/>
                <a:gd name="connsiteX5" fmla="*/ 630790 w 1512168"/>
                <a:gd name="connsiteY5" fmla="*/ 440432 h 446112"/>
                <a:gd name="connsiteX6" fmla="*/ 0 w 1512168"/>
                <a:gd name="connsiteY6" fmla="*/ 440432 h 446112"/>
                <a:gd name="connsiteX7" fmla="*/ 0 w 1512168"/>
                <a:gd name="connsiteY7" fmla="*/ 0 h 446112"/>
                <a:gd name="connsiteX0" fmla="*/ 0 w 1512168"/>
                <a:gd name="connsiteY0" fmla="*/ 0 h 446112"/>
                <a:gd name="connsiteX1" fmla="*/ 1512168 w 1512168"/>
                <a:gd name="connsiteY1" fmla="*/ 0 h 446112"/>
                <a:gd name="connsiteX2" fmla="*/ 1512168 w 1512168"/>
                <a:gd name="connsiteY2" fmla="*/ 440432 h 446112"/>
                <a:gd name="connsiteX3" fmla="*/ 634085 w 1512168"/>
                <a:gd name="connsiteY3" fmla="*/ 446112 h 446112"/>
                <a:gd name="connsiteX4" fmla="*/ 630790 w 1512168"/>
                <a:gd name="connsiteY4" fmla="*/ 440432 h 446112"/>
                <a:gd name="connsiteX5" fmla="*/ 0 w 1512168"/>
                <a:gd name="connsiteY5" fmla="*/ 440432 h 446112"/>
                <a:gd name="connsiteX6" fmla="*/ 0 w 1512168"/>
                <a:gd name="connsiteY6" fmla="*/ 0 h 446112"/>
                <a:gd name="connsiteX0" fmla="*/ 0 w 1512168"/>
                <a:gd name="connsiteY0" fmla="*/ 0 h 446112"/>
                <a:gd name="connsiteX1" fmla="*/ 1512168 w 1512168"/>
                <a:gd name="connsiteY1" fmla="*/ 0 h 446112"/>
                <a:gd name="connsiteX2" fmla="*/ 1512168 w 1512168"/>
                <a:gd name="connsiteY2" fmla="*/ 440432 h 446112"/>
                <a:gd name="connsiteX3" fmla="*/ 634085 w 1512168"/>
                <a:gd name="connsiteY3" fmla="*/ 446112 h 446112"/>
                <a:gd name="connsiteX4" fmla="*/ 0 w 1512168"/>
                <a:gd name="connsiteY4" fmla="*/ 440432 h 446112"/>
                <a:gd name="connsiteX5" fmla="*/ 0 w 1512168"/>
                <a:gd name="connsiteY5" fmla="*/ 0 h 446112"/>
                <a:gd name="connsiteX0" fmla="*/ 0 w 1512168"/>
                <a:gd name="connsiteY0" fmla="*/ 0 h 440432"/>
                <a:gd name="connsiteX1" fmla="*/ 1512168 w 1512168"/>
                <a:gd name="connsiteY1" fmla="*/ 0 h 440432"/>
                <a:gd name="connsiteX2" fmla="*/ 1512168 w 1512168"/>
                <a:gd name="connsiteY2" fmla="*/ 440432 h 440432"/>
                <a:gd name="connsiteX3" fmla="*/ 0 w 1512168"/>
                <a:gd name="connsiteY3" fmla="*/ 440432 h 440432"/>
                <a:gd name="connsiteX4" fmla="*/ 0 w 1512168"/>
                <a:gd name="connsiteY4" fmla="*/ 0 h 4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2168" h="440432">
                  <a:moveTo>
                    <a:pt x="0" y="0"/>
                  </a:moveTo>
                  <a:lnTo>
                    <a:pt x="1512168" y="0"/>
                  </a:lnTo>
                  <a:lnTo>
                    <a:pt x="1512168" y="440432"/>
                  </a:lnTo>
                  <a:lnTo>
                    <a:pt x="0" y="4404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97" name="그룹 12">
            <a:extLst>
              <a:ext uri="{FF2B5EF4-FFF2-40B4-BE49-F238E27FC236}">
                <a16:creationId xmlns:a16="http://schemas.microsoft.com/office/drawing/2014/main" id="{BBAFE422-E103-405B-8715-7F83DE51BC29}"/>
              </a:ext>
            </a:extLst>
          </p:cNvPr>
          <p:cNvGrpSpPr/>
          <p:nvPr/>
        </p:nvGrpSpPr>
        <p:grpSpPr>
          <a:xfrm>
            <a:off x="7337866" y="1976708"/>
            <a:ext cx="1810800" cy="3180900"/>
            <a:chOff x="7107730" y="1844824"/>
            <a:chExt cx="1810800" cy="3180900"/>
          </a:xfrm>
        </p:grpSpPr>
        <p:sp>
          <p:nvSpPr>
            <p:cNvPr id="498" name="Rectangle 1">
              <a:extLst>
                <a:ext uri="{FF2B5EF4-FFF2-40B4-BE49-F238E27FC236}">
                  <a16:creationId xmlns:a16="http://schemas.microsoft.com/office/drawing/2014/main" id="{6C2361FA-E159-4949-BA7C-6131B22DF246}"/>
                </a:ext>
              </a:extLst>
            </p:cNvPr>
            <p:cNvSpPr/>
            <p:nvPr/>
          </p:nvSpPr>
          <p:spPr>
            <a:xfrm>
              <a:off x="7107731" y="1844824"/>
              <a:ext cx="1800000" cy="3158048"/>
            </a:xfrm>
            <a:custGeom>
              <a:avLst/>
              <a:gdLst/>
              <a:ahLst/>
              <a:cxnLst/>
              <a:rect l="l" t="t" r="r" b="b"/>
              <a:pathLst>
                <a:path w="1512168" h="2053306">
                  <a:moveTo>
                    <a:pt x="0" y="0"/>
                  </a:moveTo>
                  <a:lnTo>
                    <a:pt x="1512168" y="0"/>
                  </a:lnTo>
                  <a:lnTo>
                    <a:pt x="1512168" y="2053306"/>
                  </a:lnTo>
                  <a:lnTo>
                    <a:pt x="0" y="2053306"/>
                  </a:lnTo>
                  <a:close/>
                </a:path>
              </a:pathLst>
            </a:custGeom>
            <a:solidFill>
              <a:schemeClr val="bg1"/>
            </a:soli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499" name="Rectangle 1">
              <a:extLst>
                <a:ext uri="{FF2B5EF4-FFF2-40B4-BE49-F238E27FC236}">
                  <a16:creationId xmlns:a16="http://schemas.microsoft.com/office/drawing/2014/main" id="{A77E3C0B-435B-4ADD-B259-D08F77015E52}"/>
                </a:ext>
              </a:extLst>
            </p:cNvPr>
            <p:cNvSpPr/>
            <p:nvPr/>
          </p:nvSpPr>
          <p:spPr>
            <a:xfrm>
              <a:off x="7107730" y="4348326"/>
              <a:ext cx="1810800" cy="677398"/>
            </a:xfrm>
            <a:custGeom>
              <a:avLst/>
              <a:gdLst>
                <a:gd name="connsiteX0" fmla="*/ 0 w 1512168"/>
                <a:gd name="connsiteY0" fmla="*/ 0 h 446112"/>
                <a:gd name="connsiteX1" fmla="*/ 1512168 w 1512168"/>
                <a:gd name="connsiteY1" fmla="*/ 0 h 446112"/>
                <a:gd name="connsiteX2" fmla="*/ 1512168 w 1512168"/>
                <a:gd name="connsiteY2" fmla="*/ 440432 h 446112"/>
                <a:gd name="connsiteX3" fmla="*/ 881378 w 1512168"/>
                <a:gd name="connsiteY3" fmla="*/ 440432 h 446112"/>
                <a:gd name="connsiteX4" fmla="*/ 634085 w 1512168"/>
                <a:gd name="connsiteY4" fmla="*/ 446112 h 446112"/>
                <a:gd name="connsiteX5" fmla="*/ 630790 w 1512168"/>
                <a:gd name="connsiteY5" fmla="*/ 440432 h 446112"/>
                <a:gd name="connsiteX6" fmla="*/ 0 w 1512168"/>
                <a:gd name="connsiteY6" fmla="*/ 440432 h 446112"/>
                <a:gd name="connsiteX7" fmla="*/ 0 w 1512168"/>
                <a:gd name="connsiteY7" fmla="*/ 0 h 446112"/>
                <a:gd name="connsiteX0" fmla="*/ 0 w 1512168"/>
                <a:gd name="connsiteY0" fmla="*/ 0 h 446112"/>
                <a:gd name="connsiteX1" fmla="*/ 1512168 w 1512168"/>
                <a:gd name="connsiteY1" fmla="*/ 0 h 446112"/>
                <a:gd name="connsiteX2" fmla="*/ 1512168 w 1512168"/>
                <a:gd name="connsiteY2" fmla="*/ 440432 h 446112"/>
                <a:gd name="connsiteX3" fmla="*/ 909337 w 1512168"/>
                <a:gd name="connsiteY3" fmla="*/ 437210 h 446112"/>
                <a:gd name="connsiteX4" fmla="*/ 881378 w 1512168"/>
                <a:gd name="connsiteY4" fmla="*/ 440432 h 446112"/>
                <a:gd name="connsiteX5" fmla="*/ 634085 w 1512168"/>
                <a:gd name="connsiteY5" fmla="*/ 446112 h 446112"/>
                <a:gd name="connsiteX6" fmla="*/ 630790 w 1512168"/>
                <a:gd name="connsiteY6" fmla="*/ 440432 h 446112"/>
                <a:gd name="connsiteX7" fmla="*/ 0 w 1512168"/>
                <a:gd name="connsiteY7" fmla="*/ 440432 h 446112"/>
                <a:gd name="connsiteX8" fmla="*/ 0 w 1512168"/>
                <a:gd name="connsiteY8" fmla="*/ 0 h 446112"/>
                <a:gd name="connsiteX0" fmla="*/ 0 w 1512168"/>
                <a:gd name="connsiteY0" fmla="*/ 0 h 446112"/>
                <a:gd name="connsiteX1" fmla="*/ 1512168 w 1512168"/>
                <a:gd name="connsiteY1" fmla="*/ 0 h 446112"/>
                <a:gd name="connsiteX2" fmla="*/ 1512168 w 1512168"/>
                <a:gd name="connsiteY2" fmla="*/ 440432 h 446112"/>
                <a:gd name="connsiteX3" fmla="*/ 909337 w 1512168"/>
                <a:gd name="connsiteY3" fmla="*/ 437210 h 446112"/>
                <a:gd name="connsiteX4" fmla="*/ 634085 w 1512168"/>
                <a:gd name="connsiteY4" fmla="*/ 446112 h 446112"/>
                <a:gd name="connsiteX5" fmla="*/ 630790 w 1512168"/>
                <a:gd name="connsiteY5" fmla="*/ 440432 h 446112"/>
                <a:gd name="connsiteX6" fmla="*/ 0 w 1512168"/>
                <a:gd name="connsiteY6" fmla="*/ 440432 h 446112"/>
                <a:gd name="connsiteX7" fmla="*/ 0 w 1512168"/>
                <a:gd name="connsiteY7" fmla="*/ 0 h 446112"/>
                <a:gd name="connsiteX0" fmla="*/ 0 w 1512168"/>
                <a:gd name="connsiteY0" fmla="*/ 0 h 446112"/>
                <a:gd name="connsiteX1" fmla="*/ 1512168 w 1512168"/>
                <a:gd name="connsiteY1" fmla="*/ 0 h 446112"/>
                <a:gd name="connsiteX2" fmla="*/ 1512168 w 1512168"/>
                <a:gd name="connsiteY2" fmla="*/ 440432 h 446112"/>
                <a:gd name="connsiteX3" fmla="*/ 909337 w 1512168"/>
                <a:gd name="connsiteY3" fmla="*/ 437210 h 446112"/>
                <a:gd name="connsiteX4" fmla="*/ 634085 w 1512168"/>
                <a:gd name="connsiteY4" fmla="*/ 446112 h 446112"/>
                <a:gd name="connsiteX5" fmla="*/ 0 w 1512168"/>
                <a:gd name="connsiteY5" fmla="*/ 440432 h 446112"/>
                <a:gd name="connsiteX6" fmla="*/ 0 w 1512168"/>
                <a:gd name="connsiteY6" fmla="*/ 0 h 446112"/>
                <a:gd name="connsiteX0" fmla="*/ 0 w 1512168"/>
                <a:gd name="connsiteY0" fmla="*/ 0 h 446112"/>
                <a:gd name="connsiteX1" fmla="*/ 1512168 w 1512168"/>
                <a:gd name="connsiteY1" fmla="*/ 0 h 446112"/>
                <a:gd name="connsiteX2" fmla="*/ 1512168 w 1512168"/>
                <a:gd name="connsiteY2" fmla="*/ 440432 h 446112"/>
                <a:gd name="connsiteX3" fmla="*/ 634085 w 1512168"/>
                <a:gd name="connsiteY3" fmla="*/ 446112 h 446112"/>
                <a:gd name="connsiteX4" fmla="*/ 0 w 1512168"/>
                <a:gd name="connsiteY4" fmla="*/ 440432 h 446112"/>
                <a:gd name="connsiteX5" fmla="*/ 0 w 1512168"/>
                <a:gd name="connsiteY5" fmla="*/ 0 h 446112"/>
                <a:gd name="connsiteX0" fmla="*/ 0 w 1512168"/>
                <a:gd name="connsiteY0" fmla="*/ 0 h 440432"/>
                <a:gd name="connsiteX1" fmla="*/ 1512168 w 1512168"/>
                <a:gd name="connsiteY1" fmla="*/ 0 h 440432"/>
                <a:gd name="connsiteX2" fmla="*/ 1512168 w 1512168"/>
                <a:gd name="connsiteY2" fmla="*/ 440432 h 440432"/>
                <a:gd name="connsiteX3" fmla="*/ 0 w 1512168"/>
                <a:gd name="connsiteY3" fmla="*/ 440432 h 440432"/>
                <a:gd name="connsiteX4" fmla="*/ 0 w 1512168"/>
                <a:gd name="connsiteY4" fmla="*/ 0 h 4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2168" h="440432">
                  <a:moveTo>
                    <a:pt x="0" y="0"/>
                  </a:moveTo>
                  <a:lnTo>
                    <a:pt x="1512168" y="0"/>
                  </a:lnTo>
                  <a:lnTo>
                    <a:pt x="1512168" y="440432"/>
                  </a:lnTo>
                  <a:lnTo>
                    <a:pt x="0" y="4404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500" name="그룹 15">
            <a:extLst>
              <a:ext uri="{FF2B5EF4-FFF2-40B4-BE49-F238E27FC236}">
                <a16:creationId xmlns:a16="http://schemas.microsoft.com/office/drawing/2014/main" id="{E6D1686C-334F-403C-A151-504D31E8DBFD}"/>
              </a:ext>
            </a:extLst>
          </p:cNvPr>
          <p:cNvGrpSpPr/>
          <p:nvPr/>
        </p:nvGrpSpPr>
        <p:grpSpPr>
          <a:xfrm>
            <a:off x="9410397" y="1976708"/>
            <a:ext cx="1810800" cy="3180900"/>
            <a:chOff x="9281085" y="1844824"/>
            <a:chExt cx="1810800" cy="3180900"/>
          </a:xfrm>
        </p:grpSpPr>
        <p:sp>
          <p:nvSpPr>
            <p:cNvPr id="501" name="Rectangle 1">
              <a:extLst>
                <a:ext uri="{FF2B5EF4-FFF2-40B4-BE49-F238E27FC236}">
                  <a16:creationId xmlns:a16="http://schemas.microsoft.com/office/drawing/2014/main" id="{49F4CFFC-121F-4247-A60A-6952D50DD010}"/>
                </a:ext>
              </a:extLst>
            </p:cNvPr>
            <p:cNvSpPr/>
            <p:nvPr/>
          </p:nvSpPr>
          <p:spPr>
            <a:xfrm>
              <a:off x="9281085" y="1844824"/>
              <a:ext cx="1800000" cy="3158048"/>
            </a:xfrm>
            <a:custGeom>
              <a:avLst/>
              <a:gdLst/>
              <a:ahLst/>
              <a:cxnLst/>
              <a:rect l="l" t="t" r="r" b="b"/>
              <a:pathLst>
                <a:path w="1512168" h="2053306">
                  <a:moveTo>
                    <a:pt x="0" y="0"/>
                  </a:moveTo>
                  <a:lnTo>
                    <a:pt x="1512168" y="0"/>
                  </a:lnTo>
                  <a:lnTo>
                    <a:pt x="1512168" y="2053306"/>
                  </a:lnTo>
                  <a:lnTo>
                    <a:pt x="0" y="2053306"/>
                  </a:lnTo>
                  <a:close/>
                </a:path>
              </a:pathLst>
            </a:custGeom>
            <a:solidFill>
              <a:schemeClr val="bg1"/>
            </a:soli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502" name="Rectangle 1">
              <a:extLst>
                <a:ext uri="{FF2B5EF4-FFF2-40B4-BE49-F238E27FC236}">
                  <a16:creationId xmlns:a16="http://schemas.microsoft.com/office/drawing/2014/main" id="{5CF3AF7B-BEB8-42FB-BADE-3DB947ECA9E4}"/>
                </a:ext>
              </a:extLst>
            </p:cNvPr>
            <p:cNvSpPr/>
            <p:nvPr/>
          </p:nvSpPr>
          <p:spPr>
            <a:xfrm>
              <a:off x="9281085" y="4348326"/>
              <a:ext cx="1810800" cy="677398"/>
            </a:xfrm>
            <a:custGeom>
              <a:avLst/>
              <a:gdLst>
                <a:gd name="connsiteX0" fmla="*/ 0 w 1512168"/>
                <a:gd name="connsiteY0" fmla="*/ 0 h 446112"/>
                <a:gd name="connsiteX1" fmla="*/ 1512168 w 1512168"/>
                <a:gd name="connsiteY1" fmla="*/ 0 h 446112"/>
                <a:gd name="connsiteX2" fmla="*/ 1512168 w 1512168"/>
                <a:gd name="connsiteY2" fmla="*/ 440432 h 446112"/>
                <a:gd name="connsiteX3" fmla="*/ 881378 w 1512168"/>
                <a:gd name="connsiteY3" fmla="*/ 440432 h 446112"/>
                <a:gd name="connsiteX4" fmla="*/ 878084 w 1512168"/>
                <a:gd name="connsiteY4" fmla="*/ 446112 h 446112"/>
                <a:gd name="connsiteX5" fmla="*/ 634085 w 1512168"/>
                <a:gd name="connsiteY5" fmla="*/ 446112 h 446112"/>
                <a:gd name="connsiteX6" fmla="*/ 0 w 1512168"/>
                <a:gd name="connsiteY6" fmla="*/ 440432 h 446112"/>
                <a:gd name="connsiteX7" fmla="*/ 0 w 1512168"/>
                <a:gd name="connsiteY7" fmla="*/ 0 h 446112"/>
                <a:gd name="connsiteX0" fmla="*/ 0 w 1512168"/>
                <a:gd name="connsiteY0" fmla="*/ 0 h 446112"/>
                <a:gd name="connsiteX1" fmla="*/ 1512168 w 1512168"/>
                <a:gd name="connsiteY1" fmla="*/ 0 h 446112"/>
                <a:gd name="connsiteX2" fmla="*/ 1512168 w 1512168"/>
                <a:gd name="connsiteY2" fmla="*/ 440432 h 446112"/>
                <a:gd name="connsiteX3" fmla="*/ 881378 w 1512168"/>
                <a:gd name="connsiteY3" fmla="*/ 440432 h 446112"/>
                <a:gd name="connsiteX4" fmla="*/ 878084 w 1512168"/>
                <a:gd name="connsiteY4" fmla="*/ 446112 h 446112"/>
                <a:gd name="connsiteX5" fmla="*/ 0 w 1512168"/>
                <a:gd name="connsiteY5" fmla="*/ 440432 h 446112"/>
                <a:gd name="connsiteX6" fmla="*/ 0 w 1512168"/>
                <a:gd name="connsiteY6" fmla="*/ 0 h 446112"/>
                <a:gd name="connsiteX0" fmla="*/ 0 w 1512168"/>
                <a:gd name="connsiteY0" fmla="*/ 0 h 440432"/>
                <a:gd name="connsiteX1" fmla="*/ 1512168 w 1512168"/>
                <a:gd name="connsiteY1" fmla="*/ 0 h 440432"/>
                <a:gd name="connsiteX2" fmla="*/ 1512168 w 1512168"/>
                <a:gd name="connsiteY2" fmla="*/ 440432 h 440432"/>
                <a:gd name="connsiteX3" fmla="*/ 881378 w 1512168"/>
                <a:gd name="connsiteY3" fmla="*/ 440432 h 440432"/>
                <a:gd name="connsiteX4" fmla="*/ 0 w 1512168"/>
                <a:gd name="connsiteY4" fmla="*/ 440432 h 440432"/>
                <a:gd name="connsiteX5" fmla="*/ 0 w 1512168"/>
                <a:gd name="connsiteY5" fmla="*/ 0 h 440432"/>
                <a:gd name="connsiteX0" fmla="*/ 0 w 1512168"/>
                <a:gd name="connsiteY0" fmla="*/ 0 h 440432"/>
                <a:gd name="connsiteX1" fmla="*/ 1512168 w 1512168"/>
                <a:gd name="connsiteY1" fmla="*/ 0 h 440432"/>
                <a:gd name="connsiteX2" fmla="*/ 1512168 w 1512168"/>
                <a:gd name="connsiteY2" fmla="*/ 440432 h 440432"/>
                <a:gd name="connsiteX3" fmla="*/ 0 w 1512168"/>
                <a:gd name="connsiteY3" fmla="*/ 440432 h 440432"/>
                <a:gd name="connsiteX4" fmla="*/ 0 w 1512168"/>
                <a:gd name="connsiteY4" fmla="*/ 0 h 4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2168" h="440432">
                  <a:moveTo>
                    <a:pt x="0" y="0"/>
                  </a:moveTo>
                  <a:lnTo>
                    <a:pt x="1512168" y="0"/>
                  </a:lnTo>
                  <a:lnTo>
                    <a:pt x="1512168" y="440432"/>
                  </a:lnTo>
                  <a:lnTo>
                    <a:pt x="0" y="4404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503" name="TextBox 502">
            <a:extLst>
              <a:ext uri="{FF2B5EF4-FFF2-40B4-BE49-F238E27FC236}">
                <a16:creationId xmlns:a16="http://schemas.microsoft.com/office/drawing/2014/main" id="{B17D2028-DE42-48BD-BDDE-DAC4BF63DB7A}"/>
              </a:ext>
            </a:extLst>
          </p:cNvPr>
          <p:cNvSpPr txBox="1"/>
          <p:nvPr/>
        </p:nvSpPr>
        <p:spPr>
          <a:xfrm>
            <a:off x="2066128" y="2032682"/>
            <a:ext cx="5746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1"/>
                </a:solidFill>
                <a:cs typeface="Arial" pitchFamily="34" charset="0"/>
              </a:rPr>
              <a:t>A</a:t>
            </a:r>
            <a:endParaRPr lang="ko-KR" altLang="en-US" sz="5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504" name="TextBox 503">
            <a:extLst>
              <a:ext uri="{FF2B5EF4-FFF2-40B4-BE49-F238E27FC236}">
                <a16:creationId xmlns:a16="http://schemas.microsoft.com/office/drawing/2014/main" id="{F5159F87-C75C-4D10-AC82-DB6EE83E2678}"/>
              </a:ext>
            </a:extLst>
          </p:cNvPr>
          <p:cNvSpPr txBox="1"/>
          <p:nvPr/>
        </p:nvSpPr>
        <p:spPr>
          <a:xfrm>
            <a:off x="4138661" y="2032682"/>
            <a:ext cx="5746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2"/>
                </a:solidFill>
                <a:cs typeface="Arial" pitchFamily="34" charset="0"/>
              </a:rPr>
              <a:t>B</a:t>
            </a:r>
            <a:endParaRPr lang="ko-KR" altLang="en-US" sz="5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505" name="TextBox 504">
            <a:extLst>
              <a:ext uri="{FF2B5EF4-FFF2-40B4-BE49-F238E27FC236}">
                <a16:creationId xmlns:a16="http://schemas.microsoft.com/office/drawing/2014/main" id="{2D248C5E-5205-4975-B935-B2AF8B463FC4}"/>
              </a:ext>
            </a:extLst>
          </p:cNvPr>
          <p:cNvSpPr txBox="1"/>
          <p:nvPr/>
        </p:nvSpPr>
        <p:spPr>
          <a:xfrm>
            <a:off x="8435478" y="2032682"/>
            <a:ext cx="5746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3"/>
                </a:solidFill>
                <a:cs typeface="Arial" pitchFamily="34" charset="0"/>
              </a:rPr>
              <a:t>C</a:t>
            </a:r>
            <a:endParaRPr lang="ko-KR" altLang="en-US" sz="5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506" name="TextBox 505">
            <a:extLst>
              <a:ext uri="{FF2B5EF4-FFF2-40B4-BE49-F238E27FC236}">
                <a16:creationId xmlns:a16="http://schemas.microsoft.com/office/drawing/2014/main" id="{37EFBAFA-E670-47F6-B01A-25E0DA760202}"/>
              </a:ext>
            </a:extLst>
          </p:cNvPr>
          <p:cNvSpPr txBox="1"/>
          <p:nvPr/>
        </p:nvSpPr>
        <p:spPr>
          <a:xfrm>
            <a:off x="10508009" y="2032682"/>
            <a:ext cx="5746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4"/>
                </a:solidFill>
                <a:cs typeface="Arial" pitchFamily="34" charset="0"/>
              </a:rPr>
              <a:t>D</a:t>
            </a:r>
            <a:endParaRPr lang="ko-KR" altLang="en-US" sz="5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507" name="TextBox 506">
            <a:extLst>
              <a:ext uri="{FF2B5EF4-FFF2-40B4-BE49-F238E27FC236}">
                <a16:creationId xmlns:a16="http://schemas.microsoft.com/office/drawing/2014/main" id="{6260284A-7222-4CAA-B3B2-EC190EDC4012}"/>
              </a:ext>
            </a:extLst>
          </p:cNvPr>
          <p:cNvSpPr txBox="1"/>
          <p:nvPr/>
        </p:nvSpPr>
        <p:spPr>
          <a:xfrm>
            <a:off x="1323351" y="4684416"/>
            <a:ext cx="1100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8" name="TextBox 507">
            <a:extLst>
              <a:ext uri="{FF2B5EF4-FFF2-40B4-BE49-F238E27FC236}">
                <a16:creationId xmlns:a16="http://schemas.microsoft.com/office/drawing/2014/main" id="{60ECE00B-A599-47B3-B690-811DBD0A4B23}"/>
              </a:ext>
            </a:extLst>
          </p:cNvPr>
          <p:cNvSpPr txBox="1"/>
          <p:nvPr/>
        </p:nvSpPr>
        <p:spPr>
          <a:xfrm>
            <a:off x="3396397" y="4684416"/>
            <a:ext cx="1100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9" name="TextBox 508">
            <a:extLst>
              <a:ext uri="{FF2B5EF4-FFF2-40B4-BE49-F238E27FC236}">
                <a16:creationId xmlns:a16="http://schemas.microsoft.com/office/drawing/2014/main" id="{88AB5906-31A7-4A0D-B295-48FC99FFF5D7}"/>
              </a:ext>
            </a:extLst>
          </p:cNvPr>
          <p:cNvSpPr txBox="1"/>
          <p:nvPr/>
        </p:nvSpPr>
        <p:spPr>
          <a:xfrm>
            <a:off x="7693214" y="4684416"/>
            <a:ext cx="1100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10" name="TextBox 509">
            <a:extLst>
              <a:ext uri="{FF2B5EF4-FFF2-40B4-BE49-F238E27FC236}">
                <a16:creationId xmlns:a16="http://schemas.microsoft.com/office/drawing/2014/main" id="{E77B721C-9F34-4E62-9CA6-6ED87963B230}"/>
              </a:ext>
            </a:extLst>
          </p:cNvPr>
          <p:cNvSpPr txBox="1"/>
          <p:nvPr/>
        </p:nvSpPr>
        <p:spPr>
          <a:xfrm>
            <a:off x="9765745" y="4684416"/>
            <a:ext cx="1100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11" name="TextBox 510">
            <a:extLst>
              <a:ext uri="{FF2B5EF4-FFF2-40B4-BE49-F238E27FC236}">
                <a16:creationId xmlns:a16="http://schemas.microsoft.com/office/drawing/2014/main" id="{24975CC9-1699-4577-B46D-C8C0D2315E29}"/>
              </a:ext>
            </a:extLst>
          </p:cNvPr>
          <p:cNvSpPr txBox="1"/>
          <p:nvPr/>
        </p:nvSpPr>
        <p:spPr>
          <a:xfrm>
            <a:off x="1047740" y="3029913"/>
            <a:ext cx="16513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12" name="TextBox 511">
            <a:extLst>
              <a:ext uri="{FF2B5EF4-FFF2-40B4-BE49-F238E27FC236}">
                <a16:creationId xmlns:a16="http://schemas.microsoft.com/office/drawing/2014/main" id="{697701B8-BDEB-412B-B073-B73F871687E0}"/>
              </a:ext>
            </a:extLst>
          </p:cNvPr>
          <p:cNvSpPr txBox="1"/>
          <p:nvPr/>
        </p:nvSpPr>
        <p:spPr>
          <a:xfrm>
            <a:off x="3120786" y="3029913"/>
            <a:ext cx="16513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13" name="TextBox 512">
            <a:extLst>
              <a:ext uri="{FF2B5EF4-FFF2-40B4-BE49-F238E27FC236}">
                <a16:creationId xmlns:a16="http://schemas.microsoft.com/office/drawing/2014/main" id="{798246C2-FFC5-4847-A930-2398B0143997}"/>
              </a:ext>
            </a:extLst>
          </p:cNvPr>
          <p:cNvSpPr txBox="1"/>
          <p:nvPr/>
        </p:nvSpPr>
        <p:spPr>
          <a:xfrm>
            <a:off x="7417604" y="3029913"/>
            <a:ext cx="16513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14" name="TextBox 513">
            <a:extLst>
              <a:ext uri="{FF2B5EF4-FFF2-40B4-BE49-F238E27FC236}">
                <a16:creationId xmlns:a16="http://schemas.microsoft.com/office/drawing/2014/main" id="{4F76DE81-625A-4E63-B561-CED7B6663E77}"/>
              </a:ext>
            </a:extLst>
          </p:cNvPr>
          <p:cNvSpPr txBox="1"/>
          <p:nvPr/>
        </p:nvSpPr>
        <p:spPr>
          <a:xfrm>
            <a:off x="9490134" y="3029913"/>
            <a:ext cx="16513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15" name="TextBox 514">
            <a:extLst>
              <a:ext uri="{FF2B5EF4-FFF2-40B4-BE49-F238E27FC236}">
                <a16:creationId xmlns:a16="http://schemas.microsoft.com/office/drawing/2014/main" id="{D7AA26A9-06CF-43E5-9638-20DCF74B8D6E}"/>
              </a:ext>
            </a:extLst>
          </p:cNvPr>
          <p:cNvSpPr txBox="1"/>
          <p:nvPr/>
        </p:nvSpPr>
        <p:spPr>
          <a:xfrm>
            <a:off x="1283856" y="5547894"/>
            <a:ext cx="9632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Easy to change colors, photos and Text. 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16" name="Block Arc 14">
            <a:extLst>
              <a:ext uri="{FF2B5EF4-FFF2-40B4-BE49-F238E27FC236}">
                <a16:creationId xmlns:a16="http://schemas.microsoft.com/office/drawing/2014/main" id="{143BE227-8D81-4853-97CA-BD9694D79E4F}"/>
              </a:ext>
            </a:extLst>
          </p:cNvPr>
          <p:cNvSpPr/>
          <p:nvPr/>
        </p:nvSpPr>
        <p:spPr>
          <a:xfrm rot="16200000">
            <a:off x="5836994" y="3376052"/>
            <a:ext cx="518013" cy="518354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17" name="Rectangle 16">
            <a:extLst>
              <a:ext uri="{FF2B5EF4-FFF2-40B4-BE49-F238E27FC236}">
                <a16:creationId xmlns:a16="http://schemas.microsoft.com/office/drawing/2014/main" id="{A1327A0F-628B-4C1F-9CCC-068FD2E1733F}"/>
              </a:ext>
            </a:extLst>
          </p:cNvPr>
          <p:cNvSpPr/>
          <p:nvPr/>
        </p:nvSpPr>
        <p:spPr>
          <a:xfrm rot="2700000">
            <a:off x="3493652" y="2263937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18" name="Rectangle 9">
            <a:extLst>
              <a:ext uri="{FF2B5EF4-FFF2-40B4-BE49-F238E27FC236}">
                <a16:creationId xmlns:a16="http://schemas.microsoft.com/office/drawing/2014/main" id="{C1D305AA-D80D-41BA-9D71-FA836CD096B9}"/>
              </a:ext>
            </a:extLst>
          </p:cNvPr>
          <p:cNvSpPr/>
          <p:nvPr/>
        </p:nvSpPr>
        <p:spPr>
          <a:xfrm>
            <a:off x="1360488" y="2390104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19" name="Rounded Rectangle 5">
            <a:extLst>
              <a:ext uri="{FF2B5EF4-FFF2-40B4-BE49-F238E27FC236}">
                <a16:creationId xmlns:a16="http://schemas.microsoft.com/office/drawing/2014/main" id="{B4226FAF-909E-445A-98BE-F476ED290195}"/>
              </a:ext>
            </a:extLst>
          </p:cNvPr>
          <p:cNvSpPr/>
          <p:nvPr/>
        </p:nvSpPr>
        <p:spPr>
          <a:xfrm flipH="1">
            <a:off x="7717088" y="2332790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20" name="Donut 24">
            <a:extLst>
              <a:ext uri="{FF2B5EF4-FFF2-40B4-BE49-F238E27FC236}">
                <a16:creationId xmlns:a16="http://schemas.microsoft.com/office/drawing/2014/main" id="{783FE1F3-BB62-4142-93D9-6F994A8BCE0B}"/>
              </a:ext>
            </a:extLst>
          </p:cNvPr>
          <p:cNvSpPr/>
          <p:nvPr/>
        </p:nvSpPr>
        <p:spPr>
          <a:xfrm>
            <a:off x="9778919" y="2303092"/>
            <a:ext cx="395217" cy="3984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11183</TotalTime>
  <Words>153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21</cp:revision>
  <dcterms:created xsi:type="dcterms:W3CDTF">2018-02-18T19:39:47Z</dcterms:created>
  <dcterms:modified xsi:type="dcterms:W3CDTF">2018-12-20T05:03:04Z</dcterms:modified>
</cp:coreProperties>
</file>