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96" autoAdjust="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855F-4F9A-8B1B-61F6600D9337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55F-4F9A-8B1B-61F6600D9337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5F-4F9A-8B1B-61F6600D93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6FEF-4CC8-850A-3884CACD293A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FEF-4CC8-850A-3884CACD293A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FEF-4CC8-850A-3884CACD29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96DA-4AEE-AC3F-31AE446E33C7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96DA-4AEE-AC3F-31AE446E33C7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DA-4AEE-AC3F-31AE446E33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428C-4E17-A743-3D83E91E3409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28C-4E17-A743-3D83E91E3409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8C-4E17-A743-3D83E91E34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43" name="Group 742">
            <a:extLst>
              <a:ext uri="{FF2B5EF4-FFF2-40B4-BE49-F238E27FC236}">
                <a16:creationId xmlns:a16="http://schemas.microsoft.com/office/drawing/2014/main" id="{7F62CE78-01E6-4CDB-892F-F848A0982187}"/>
              </a:ext>
            </a:extLst>
          </p:cNvPr>
          <p:cNvGrpSpPr/>
          <p:nvPr/>
        </p:nvGrpSpPr>
        <p:grpSpPr>
          <a:xfrm>
            <a:off x="917151" y="5357608"/>
            <a:ext cx="2160000" cy="937994"/>
            <a:chOff x="2479422" y="4122516"/>
            <a:chExt cx="1441967" cy="937994"/>
          </a:xfrm>
        </p:grpSpPr>
        <p:sp>
          <p:nvSpPr>
            <p:cNvPr id="744" name="TextBox 743">
              <a:extLst>
                <a:ext uri="{FF2B5EF4-FFF2-40B4-BE49-F238E27FC236}">
                  <a16:creationId xmlns:a16="http://schemas.microsoft.com/office/drawing/2014/main" id="{204FA5B5-1580-4868-B6C7-3D6C485AEA44}"/>
                </a:ext>
              </a:extLst>
            </p:cNvPr>
            <p:cNvSpPr txBox="1"/>
            <p:nvPr/>
          </p:nvSpPr>
          <p:spPr>
            <a:xfrm>
              <a:off x="2479422" y="4122516"/>
              <a:ext cx="1441967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45" name="TextBox 744">
              <a:extLst>
                <a:ext uri="{FF2B5EF4-FFF2-40B4-BE49-F238E27FC236}">
                  <a16:creationId xmlns:a16="http://schemas.microsoft.com/office/drawing/2014/main" id="{D0CB0773-8A6D-406C-B2B3-8D695CC9CAAE}"/>
                </a:ext>
              </a:extLst>
            </p:cNvPr>
            <p:cNvSpPr txBox="1"/>
            <p:nvPr/>
          </p:nvSpPr>
          <p:spPr>
            <a:xfrm>
              <a:off x="2479423" y="4414179"/>
              <a:ext cx="14419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46" name="Group 745">
            <a:extLst>
              <a:ext uri="{FF2B5EF4-FFF2-40B4-BE49-F238E27FC236}">
                <a16:creationId xmlns:a16="http://schemas.microsoft.com/office/drawing/2014/main" id="{B0EBA394-D1B9-443D-97F4-8E00E2E94931}"/>
              </a:ext>
            </a:extLst>
          </p:cNvPr>
          <p:cNvGrpSpPr/>
          <p:nvPr/>
        </p:nvGrpSpPr>
        <p:grpSpPr>
          <a:xfrm>
            <a:off x="3648533" y="5357608"/>
            <a:ext cx="2160000" cy="937994"/>
            <a:chOff x="2479422" y="4122516"/>
            <a:chExt cx="1441967" cy="937994"/>
          </a:xfrm>
        </p:grpSpPr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C91B3D39-B794-4B0E-891D-F2664D66E322}"/>
                </a:ext>
              </a:extLst>
            </p:cNvPr>
            <p:cNvSpPr txBox="1"/>
            <p:nvPr/>
          </p:nvSpPr>
          <p:spPr>
            <a:xfrm>
              <a:off x="2479422" y="4122516"/>
              <a:ext cx="1441967" cy="307777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48" name="TextBox 747">
              <a:extLst>
                <a:ext uri="{FF2B5EF4-FFF2-40B4-BE49-F238E27FC236}">
                  <a16:creationId xmlns:a16="http://schemas.microsoft.com/office/drawing/2014/main" id="{3BA74BD2-8769-4197-9A51-741843603037}"/>
                </a:ext>
              </a:extLst>
            </p:cNvPr>
            <p:cNvSpPr txBox="1"/>
            <p:nvPr/>
          </p:nvSpPr>
          <p:spPr>
            <a:xfrm>
              <a:off x="2479423" y="4414179"/>
              <a:ext cx="14419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749" name="Chart 7">
            <a:extLst>
              <a:ext uri="{FF2B5EF4-FFF2-40B4-BE49-F238E27FC236}">
                <a16:creationId xmlns:a16="http://schemas.microsoft.com/office/drawing/2014/main" id="{2F06A1C0-29BC-4F26-92C6-B13C8F170C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8812754"/>
              </p:ext>
            </p:extLst>
          </p:nvPr>
        </p:nvGraphicFramePr>
        <p:xfrm>
          <a:off x="9462992" y="3603170"/>
          <a:ext cx="1456611" cy="150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50" name="Chart 7">
            <a:extLst>
              <a:ext uri="{FF2B5EF4-FFF2-40B4-BE49-F238E27FC236}">
                <a16:creationId xmlns:a16="http://schemas.microsoft.com/office/drawing/2014/main" id="{E79D4A24-CFB1-41D3-9216-8E7311954D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027579"/>
              </p:ext>
            </p:extLst>
          </p:nvPr>
        </p:nvGraphicFramePr>
        <p:xfrm>
          <a:off x="1268847" y="3603170"/>
          <a:ext cx="1456611" cy="150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51" name="Oval 750">
            <a:extLst>
              <a:ext uri="{FF2B5EF4-FFF2-40B4-BE49-F238E27FC236}">
                <a16:creationId xmlns:a16="http://schemas.microsoft.com/office/drawing/2014/main" id="{4B3E3FFE-8163-4F05-9F0F-0FE9A701939D}"/>
              </a:ext>
            </a:extLst>
          </p:cNvPr>
          <p:cNvSpPr/>
          <p:nvPr/>
        </p:nvSpPr>
        <p:spPr>
          <a:xfrm>
            <a:off x="9790272" y="3941272"/>
            <a:ext cx="802051" cy="8020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2" name="Oval 751">
            <a:extLst>
              <a:ext uri="{FF2B5EF4-FFF2-40B4-BE49-F238E27FC236}">
                <a16:creationId xmlns:a16="http://schemas.microsoft.com/office/drawing/2014/main" id="{F3209298-C16B-4955-B5EB-D8ECA668030F}"/>
              </a:ext>
            </a:extLst>
          </p:cNvPr>
          <p:cNvSpPr/>
          <p:nvPr/>
        </p:nvSpPr>
        <p:spPr>
          <a:xfrm>
            <a:off x="1596127" y="3941272"/>
            <a:ext cx="802051" cy="80205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3" name="TextBox 752">
            <a:extLst>
              <a:ext uri="{FF2B5EF4-FFF2-40B4-BE49-F238E27FC236}">
                <a16:creationId xmlns:a16="http://schemas.microsoft.com/office/drawing/2014/main" id="{FDCAA388-8FCD-4311-AF3E-CB9C6EF558D1}"/>
              </a:ext>
            </a:extLst>
          </p:cNvPr>
          <p:cNvSpPr txBox="1"/>
          <p:nvPr/>
        </p:nvSpPr>
        <p:spPr>
          <a:xfrm>
            <a:off x="9780752" y="4110913"/>
            <a:ext cx="82108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54" name="TextBox 753">
            <a:extLst>
              <a:ext uri="{FF2B5EF4-FFF2-40B4-BE49-F238E27FC236}">
                <a16:creationId xmlns:a16="http://schemas.microsoft.com/office/drawing/2014/main" id="{86230404-AA0C-4827-999C-97469628AFE2}"/>
              </a:ext>
            </a:extLst>
          </p:cNvPr>
          <p:cNvSpPr txBox="1"/>
          <p:nvPr/>
        </p:nvSpPr>
        <p:spPr>
          <a:xfrm>
            <a:off x="1586607" y="4110913"/>
            <a:ext cx="82108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755" name="Chart 7">
            <a:extLst>
              <a:ext uri="{FF2B5EF4-FFF2-40B4-BE49-F238E27FC236}">
                <a16:creationId xmlns:a16="http://schemas.microsoft.com/office/drawing/2014/main" id="{045E18AC-49FF-4A55-8271-F2237D5FC7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1077610"/>
              </p:ext>
            </p:extLst>
          </p:nvPr>
        </p:nvGraphicFramePr>
        <p:xfrm>
          <a:off x="4000229" y="3603170"/>
          <a:ext cx="1456611" cy="150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56" name="Oval 755">
            <a:extLst>
              <a:ext uri="{FF2B5EF4-FFF2-40B4-BE49-F238E27FC236}">
                <a16:creationId xmlns:a16="http://schemas.microsoft.com/office/drawing/2014/main" id="{8A7E2DC3-15B3-447F-83AA-384B40C45ADA}"/>
              </a:ext>
            </a:extLst>
          </p:cNvPr>
          <p:cNvSpPr/>
          <p:nvPr/>
        </p:nvSpPr>
        <p:spPr>
          <a:xfrm>
            <a:off x="4327509" y="3941272"/>
            <a:ext cx="802051" cy="802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7" name="TextBox 756">
            <a:extLst>
              <a:ext uri="{FF2B5EF4-FFF2-40B4-BE49-F238E27FC236}">
                <a16:creationId xmlns:a16="http://schemas.microsoft.com/office/drawing/2014/main" id="{8D0F52EC-C4BF-4906-B4F7-F4E1BD0D8379}"/>
              </a:ext>
            </a:extLst>
          </p:cNvPr>
          <p:cNvSpPr txBox="1"/>
          <p:nvPr/>
        </p:nvSpPr>
        <p:spPr>
          <a:xfrm>
            <a:off x="4317989" y="4110913"/>
            <a:ext cx="82108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758" name="Chart 7">
            <a:extLst>
              <a:ext uri="{FF2B5EF4-FFF2-40B4-BE49-F238E27FC236}">
                <a16:creationId xmlns:a16="http://schemas.microsoft.com/office/drawing/2014/main" id="{FF07D080-6262-4307-99F0-453A8E6B04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2257838"/>
              </p:ext>
            </p:extLst>
          </p:nvPr>
        </p:nvGraphicFramePr>
        <p:xfrm>
          <a:off x="6731611" y="3603170"/>
          <a:ext cx="1456611" cy="1509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759" name="Oval 758">
            <a:extLst>
              <a:ext uri="{FF2B5EF4-FFF2-40B4-BE49-F238E27FC236}">
                <a16:creationId xmlns:a16="http://schemas.microsoft.com/office/drawing/2014/main" id="{EC1AC708-80E6-4876-A6CF-CFD61F2B0A68}"/>
              </a:ext>
            </a:extLst>
          </p:cNvPr>
          <p:cNvSpPr/>
          <p:nvPr/>
        </p:nvSpPr>
        <p:spPr>
          <a:xfrm>
            <a:off x="7058891" y="3941272"/>
            <a:ext cx="802051" cy="80205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60" name="TextBox 759">
            <a:extLst>
              <a:ext uri="{FF2B5EF4-FFF2-40B4-BE49-F238E27FC236}">
                <a16:creationId xmlns:a16="http://schemas.microsoft.com/office/drawing/2014/main" id="{FC4A7D59-F6B6-4665-8800-4AFA7EBF1BD1}"/>
              </a:ext>
            </a:extLst>
          </p:cNvPr>
          <p:cNvSpPr txBox="1"/>
          <p:nvPr/>
        </p:nvSpPr>
        <p:spPr>
          <a:xfrm>
            <a:off x="7049371" y="4110913"/>
            <a:ext cx="82108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61" name="Group 760">
            <a:extLst>
              <a:ext uri="{FF2B5EF4-FFF2-40B4-BE49-F238E27FC236}">
                <a16:creationId xmlns:a16="http://schemas.microsoft.com/office/drawing/2014/main" id="{531DA6D1-BAF8-425E-9A7A-451CFD10CD1D}"/>
              </a:ext>
            </a:extLst>
          </p:cNvPr>
          <p:cNvGrpSpPr/>
          <p:nvPr/>
        </p:nvGrpSpPr>
        <p:grpSpPr>
          <a:xfrm>
            <a:off x="6379915" y="5357608"/>
            <a:ext cx="2160000" cy="937994"/>
            <a:chOff x="2479422" y="4122516"/>
            <a:chExt cx="1441967" cy="937994"/>
          </a:xfrm>
        </p:grpSpPr>
        <p:sp>
          <p:nvSpPr>
            <p:cNvPr id="762" name="TextBox 761">
              <a:extLst>
                <a:ext uri="{FF2B5EF4-FFF2-40B4-BE49-F238E27FC236}">
                  <a16:creationId xmlns:a16="http://schemas.microsoft.com/office/drawing/2014/main" id="{1C200F26-AB7D-4D0F-ABB1-7D521D5210B2}"/>
                </a:ext>
              </a:extLst>
            </p:cNvPr>
            <p:cNvSpPr txBox="1"/>
            <p:nvPr/>
          </p:nvSpPr>
          <p:spPr>
            <a:xfrm>
              <a:off x="2479422" y="4122516"/>
              <a:ext cx="1441967" cy="307777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63" name="TextBox 762">
              <a:extLst>
                <a:ext uri="{FF2B5EF4-FFF2-40B4-BE49-F238E27FC236}">
                  <a16:creationId xmlns:a16="http://schemas.microsoft.com/office/drawing/2014/main" id="{2EFA1C81-3182-41F6-9D77-2DC456906BC6}"/>
                </a:ext>
              </a:extLst>
            </p:cNvPr>
            <p:cNvSpPr txBox="1"/>
            <p:nvPr/>
          </p:nvSpPr>
          <p:spPr>
            <a:xfrm>
              <a:off x="2479423" y="4414179"/>
              <a:ext cx="14419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4" name="Group 763">
            <a:extLst>
              <a:ext uri="{FF2B5EF4-FFF2-40B4-BE49-F238E27FC236}">
                <a16:creationId xmlns:a16="http://schemas.microsoft.com/office/drawing/2014/main" id="{A07D1DB3-A70E-4BAE-BA55-CE059491DD7F}"/>
              </a:ext>
            </a:extLst>
          </p:cNvPr>
          <p:cNvGrpSpPr/>
          <p:nvPr/>
        </p:nvGrpSpPr>
        <p:grpSpPr>
          <a:xfrm>
            <a:off x="9111296" y="5357608"/>
            <a:ext cx="2160000" cy="937994"/>
            <a:chOff x="2479422" y="4122516"/>
            <a:chExt cx="1441967" cy="937994"/>
          </a:xfrm>
        </p:grpSpPr>
        <p:sp>
          <p:nvSpPr>
            <p:cNvPr id="765" name="TextBox 764">
              <a:extLst>
                <a:ext uri="{FF2B5EF4-FFF2-40B4-BE49-F238E27FC236}">
                  <a16:creationId xmlns:a16="http://schemas.microsoft.com/office/drawing/2014/main" id="{CA0E299E-D2D7-431D-80DC-F0BB3A85B33B}"/>
                </a:ext>
              </a:extLst>
            </p:cNvPr>
            <p:cNvSpPr txBox="1"/>
            <p:nvPr/>
          </p:nvSpPr>
          <p:spPr>
            <a:xfrm>
              <a:off x="2479422" y="4122516"/>
              <a:ext cx="1441967" cy="30777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66" name="TextBox 765">
              <a:extLst>
                <a:ext uri="{FF2B5EF4-FFF2-40B4-BE49-F238E27FC236}">
                  <a16:creationId xmlns:a16="http://schemas.microsoft.com/office/drawing/2014/main" id="{62675526-CF31-4452-BEBC-577117E7B7EE}"/>
                </a:ext>
              </a:extLst>
            </p:cNvPr>
            <p:cNvSpPr txBox="1"/>
            <p:nvPr/>
          </p:nvSpPr>
          <p:spPr>
            <a:xfrm>
              <a:off x="2479423" y="4414179"/>
              <a:ext cx="14419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67" name="TextBox 14">
            <a:extLst>
              <a:ext uri="{FF2B5EF4-FFF2-40B4-BE49-F238E27FC236}">
                <a16:creationId xmlns:a16="http://schemas.microsoft.com/office/drawing/2014/main" id="{1C12B093-6D7E-46D2-A080-2C9A3B8526FD}"/>
              </a:ext>
            </a:extLst>
          </p:cNvPr>
          <p:cNvSpPr txBox="1"/>
          <p:nvPr/>
        </p:nvSpPr>
        <p:spPr>
          <a:xfrm>
            <a:off x="10293207" y="1765053"/>
            <a:ext cx="816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rgbClr val="404040"/>
                </a:solidFill>
                <a:cs typeface="Arial" pitchFamily="34" charset="0"/>
              </a:rPr>
              <a:t>15%</a:t>
            </a:r>
            <a:endParaRPr lang="ko-KR" altLang="en-US" sz="1600" b="1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768" name="TextBox 14">
            <a:extLst>
              <a:ext uri="{FF2B5EF4-FFF2-40B4-BE49-F238E27FC236}">
                <a16:creationId xmlns:a16="http://schemas.microsoft.com/office/drawing/2014/main" id="{49F6B4EC-8816-4F23-B7FE-BB56A9FA4242}"/>
              </a:ext>
            </a:extLst>
          </p:cNvPr>
          <p:cNvSpPr txBox="1"/>
          <p:nvPr/>
        </p:nvSpPr>
        <p:spPr>
          <a:xfrm>
            <a:off x="10293207" y="2037461"/>
            <a:ext cx="816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rgbClr val="404040"/>
                </a:solidFill>
                <a:cs typeface="Arial" pitchFamily="34" charset="0"/>
              </a:rPr>
              <a:t>25%</a:t>
            </a:r>
            <a:endParaRPr lang="ko-KR" altLang="en-US" sz="1600" b="1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769" name="TextBox 14">
            <a:extLst>
              <a:ext uri="{FF2B5EF4-FFF2-40B4-BE49-F238E27FC236}">
                <a16:creationId xmlns:a16="http://schemas.microsoft.com/office/drawing/2014/main" id="{E09CC498-7DA9-4BC7-B551-4B4D0CE6B600}"/>
              </a:ext>
            </a:extLst>
          </p:cNvPr>
          <p:cNvSpPr txBox="1"/>
          <p:nvPr/>
        </p:nvSpPr>
        <p:spPr>
          <a:xfrm>
            <a:off x="10293207" y="2521845"/>
            <a:ext cx="816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rgbClr val="404040"/>
                </a:solidFill>
                <a:cs typeface="Arial" pitchFamily="34" charset="0"/>
              </a:rPr>
              <a:t>35%</a:t>
            </a:r>
            <a:endParaRPr lang="ko-KR" altLang="en-US" sz="1600" b="1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770" name="TextBox 14">
            <a:extLst>
              <a:ext uri="{FF2B5EF4-FFF2-40B4-BE49-F238E27FC236}">
                <a16:creationId xmlns:a16="http://schemas.microsoft.com/office/drawing/2014/main" id="{363AF799-81AA-434D-B28D-865FAF4C027F}"/>
              </a:ext>
            </a:extLst>
          </p:cNvPr>
          <p:cNvSpPr txBox="1"/>
          <p:nvPr/>
        </p:nvSpPr>
        <p:spPr>
          <a:xfrm>
            <a:off x="10293207" y="2972953"/>
            <a:ext cx="816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rgbClr val="404040"/>
                </a:solidFill>
                <a:cs typeface="Arial" pitchFamily="34" charset="0"/>
              </a:rPr>
              <a:t>25%</a:t>
            </a:r>
            <a:endParaRPr lang="ko-KR" altLang="en-US" sz="1600" b="1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771" name="TextBox 770">
            <a:extLst>
              <a:ext uri="{FF2B5EF4-FFF2-40B4-BE49-F238E27FC236}">
                <a16:creationId xmlns:a16="http://schemas.microsoft.com/office/drawing/2014/main" id="{0FA01426-517D-444A-BD55-03BE5D61C277}"/>
              </a:ext>
            </a:extLst>
          </p:cNvPr>
          <p:cNvSpPr txBox="1"/>
          <p:nvPr/>
        </p:nvSpPr>
        <p:spPr>
          <a:xfrm>
            <a:off x="806054" y="1831328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72" name="TextBox 771">
            <a:extLst>
              <a:ext uri="{FF2B5EF4-FFF2-40B4-BE49-F238E27FC236}">
                <a16:creationId xmlns:a16="http://schemas.microsoft.com/office/drawing/2014/main" id="{25478291-31A5-42F1-AAF2-CEFC21C634F6}"/>
              </a:ext>
            </a:extLst>
          </p:cNvPr>
          <p:cNvSpPr txBox="1"/>
          <p:nvPr/>
        </p:nvSpPr>
        <p:spPr>
          <a:xfrm>
            <a:off x="806054" y="2686822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773" name="TextBox 772">
            <a:extLst>
              <a:ext uri="{FF2B5EF4-FFF2-40B4-BE49-F238E27FC236}">
                <a16:creationId xmlns:a16="http://schemas.microsoft.com/office/drawing/2014/main" id="{2C88BC12-884F-4226-B532-AE3F313D013E}"/>
              </a:ext>
            </a:extLst>
          </p:cNvPr>
          <p:cNvSpPr txBox="1"/>
          <p:nvPr/>
        </p:nvSpPr>
        <p:spPr>
          <a:xfrm>
            <a:off x="5167615" y="1828331"/>
            <a:ext cx="74741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74" name="TextBox 773">
            <a:extLst>
              <a:ext uri="{FF2B5EF4-FFF2-40B4-BE49-F238E27FC236}">
                <a16:creationId xmlns:a16="http://schemas.microsoft.com/office/drawing/2014/main" id="{ED7F4315-1A20-4E57-AC1D-C2197462FA28}"/>
              </a:ext>
            </a:extLst>
          </p:cNvPr>
          <p:cNvSpPr txBox="1"/>
          <p:nvPr/>
        </p:nvSpPr>
        <p:spPr>
          <a:xfrm>
            <a:off x="5167614" y="2686822"/>
            <a:ext cx="7445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3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775" name="Group 774">
            <a:extLst>
              <a:ext uri="{FF2B5EF4-FFF2-40B4-BE49-F238E27FC236}">
                <a16:creationId xmlns:a16="http://schemas.microsoft.com/office/drawing/2014/main" id="{EA968546-9134-46DA-9ECC-F214F409C12C}"/>
              </a:ext>
            </a:extLst>
          </p:cNvPr>
          <p:cNvGrpSpPr/>
          <p:nvPr/>
        </p:nvGrpSpPr>
        <p:grpSpPr>
          <a:xfrm>
            <a:off x="1552598" y="1767398"/>
            <a:ext cx="3737249" cy="758799"/>
            <a:chOff x="3131840" y="2220253"/>
            <a:chExt cx="3096344" cy="758799"/>
          </a:xfrm>
        </p:grpSpPr>
        <p:sp>
          <p:nvSpPr>
            <p:cNvPr id="776" name="TextBox 775">
              <a:extLst>
                <a:ext uri="{FF2B5EF4-FFF2-40B4-BE49-F238E27FC236}">
                  <a16:creationId xmlns:a16="http://schemas.microsoft.com/office/drawing/2014/main" id="{E2649CF8-39A6-49FA-8509-C3A22F5919CA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7" name="TextBox 776">
              <a:extLst>
                <a:ext uri="{FF2B5EF4-FFF2-40B4-BE49-F238E27FC236}">
                  <a16:creationId xmlns:a16="http://schemas.microsoft.com/office/drawing/2014/main" id="{0AC81CA6-DB21-4D80-8B5E-B37794F86176}"/>
                </a:ext>
              </a:extLst>
            </p:cNvPr>
            <p:cNvSpPr txBox="1"/>
            <p:nvPr/>
          </p:nvSpPr>
          <p:spPr>
            <a:xfrm>
              <a:off x="3131840" y="2517387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78" name="Group 777">
            <a:extLst>
              <a:ext uri="{FF2B5EF4-FFF2-40B4-BE49-F238E27FC236}">
                <a16:creationId xmlns:a16="http://schemas.microsoft.com/office/drawing/2014/main" id="{DDF701EF-860D-42A3-95A1-80069BDD275E}"/>
              </a:ext>
            </a:extLst>
          </p:cNvPr>
          <p:cNvGrpSpPr/>
          <p:nvPr/>
        </p:nvGrpSpPr>
        <p:grpSpPr>
          <a:xfrm>
            <a:off x="1552598" y="2622892"/>
            <a:ext cx="3737249" cy="758799"/>
            <a:chOff x="3131840" y="2220253"/>
            <a:chExt cx="3096344" cy="758799"/>
          </a:xfrm>
        </p:grpSpPr>
        <p:sp>
          <p:nvSpPr>
            <p:cNvPr id="779" name="TextBox 778">
              <a:extLst>
                <a:ext uri="{FF2B5EF4-FFF2-40B4-BE49-F238E27FC236}">
                  <a16:creationId xmlns:a16="http://schemas.microsoft.com/office/drawing/2014/main" id="{AFDC5E89-9F51-4933-9DBF-0E9F95BC9DB3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0" name="TextBox 779">
              <a:extLst>
                <a:ext uri="{FF2B5EF4-FFF2-40B4-BE49-F238E27FC236}">
                  <a16:creationId xmlns:a16="http://schemas.microsoft.com/office/drawing/2014/main" id="{48AD4247-3EE6-46C0-819A-7D1EBFCA1446}"/>
                </a:ext>
              </a:extLst>
            </p:cNvPr>
            <p:cNvSpPr txBox="1"/>
            <p:nvPr/>
          </p:nvSpPr>
          <p:spPr>
            <a:xfrm>
              <a:off x="3131840" y="2517387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1" name="Group 780">
            <a:extLst>
              <a:ext uri="{FF2B5EF4-FFF2-40B4-BE49-F238E27FC236}">
                <a16:creationId xmlns:a16="http://schemas.microsoft.com/office/drawing/2014/main" id="{7DA08BB3-82DE-4FEB-B15F-ED373875577B}"/>
              </a:ext>
            </a:extLst>
          </p:cNvPr>
          <p:cNvGrpSpPr/>
          <p:nvPr/>
        </p:nvGrpSpPr>
        <p:grpSpPr>
          <a:xfrm>
            <a:off x="5914160" y="1767398"/>
            <a:ext cx="3737249" cy="758799"/>
            <a:chOff x="3131840" y="2220253"/>
            <a:chExt cx="3096344" cy="758799"/>
          </a:xfrm>
        </p:grpSpPr>
        <p:sp>
          <p:nvSpPr>
            <p:cNvPr id="782" name="TextBox 781">
              <a:extLst>
                <a:ext uri="{FF2B5EF4-FFF2-40B4-BE49-F238E27FC236}">
                  <a16:creationId xmlns:a16="http://schemas.microsoft.com/office/drawing/2014/main" id="{716CC6F8-BE2D-43C5-9C8A-9CA2157932D0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3" name="TextBox 782">
              <a:extLst>
                <a:ext uri="{FF2B5EF4-FFF2-40B4-BE49-F238E27FC236}">
                  <a16:creationId xmlns:a16="http://schemas.microsoft.com/office/drawing/2014/main" id="{A1C7208F-6C53-44D5-8A08-D8DBF540752C}"/>
                </a:ext>
              </a:extLst>
            </p:cNvPr>
            <p:cNvSpPr txBox="1"/>
            <p:nvPr/>
          </p:nvSpPr>
          <p:spPr>
            <a:xfrm>
              <a:off x="3131840" y="2517387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4" name="Group 783">
            <a:extLst>
              <a:ext uri="{FF2B5EF4-FFF2-40B4-BE49-F238E27FC236}">
                <a16:creationId xmlns:a16="http://schemas.microsoft.com/office/drawing/2014/main" id="{2FDD6962-F1DA-4F2D-937D-92C0669995E0}"/>
              </a:ext>
            </a:extLst>
          </p:cNvPr>
          <p:cNvGrpSpPr/>
          <p:nvPr/>
        </p:nvGrpSpPr>
        <p:grpSpPr>
          <a:xfrm>
            <a:off x="5914160" y="2622892"/>
            <a:ext cx="3737249" cy="758799"/>
            <a:chOff x="3131840" y="2220253"/>
            <a:chExt cx="3096344" cy="758799"/>
          </a:xfrm>
        </p:grpSpPr>
        <p:sp>
          <p:nvSpPr>
            <p:cNvPr id="785" name="TextBox 784">
              <a:extLst>
                <a:ext uri="{FF2B5EF4-FFF2-40B4-BE49-F238E27FC236}">
                  <a16:creationId xmlns:a16="http://schemas.microsoft.com/office/drawing/2014/main" id="{B91F9E8D-F3FF-4253-9C7B-EBE358F94038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6" name="TextBox 785">
              <a:extLst>
                <a:ext uri="{FF2B5EF4-FFF2-40B4-BE49-F238E27FC236}">
                  <a16:creationId xmlns:a16="http://schemas.microsoft.com/office/drawing/2014/main" id="{77D7169D-7A07-4B10-B371-159997749D9F}"/>
                </a:ext>
              </a:extLst>
            </p:cNvPr>
            <p:cNvSpPr txBox="1"/>
            <p:nvPr/>
          </p:nvSpPr>
          <p:spPr>
            <a:xfrm>
              <a:off x="3131840" y="2517387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11220</TotalTime>
  <Words>188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32</cp:revision>
  <dcterms:created xsi:type="dcterms:W3CDTF">2018-02-18T19:39:47Z</dcterms:created>
  <dcterms:modified xsi:type="dcterms:W3CDTF">2018-12-21T06:54:20Z</dcterms:modified>
</cp:coreProperties>
</file>