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92" name="Group 391">
            <a:extLst>
              <a:ext uri="{FF2B5EF4-FFF2-40B4-BE49-F238E27FC236}">
                <a16:creationId xmlns:a16="http://schemas.microsoft.com/office/drawing/2014/main" id="{17239839-7936-4F34-B1B0-99F8BFA5702F}"/>
              </a:ext>
            </a:extLst>
          </p:cNvPr>
          <p:cNvGrpSpPr/>
          <p:nvPr/>
        </p:nvGrpSpPr>
        <p:grpSpPr>
          <a:xfrm>
            <a:off x="5523495" y="2890502"/>
            <a:ext cx="1094057" cy="2413328"/>
            <a:chOff x="3923928" y="2132856"/>
            <a:chExt cx="1296144" cy="2859100"/>
          </a:xfrm>
        </p:grpSpPr>
        <p:sp>
          <p:nvSpPr>
            <p:cNvPr id="393" name="Rounded Rectangle 3">
              <a:extLst>
                <a:ext uri="{FF2B5EF4-FFF2-40B4-BE49-F238E27FC236}">
                  <a16:creationId xmlns:a16="http://schemas.microsoft.com/office/drawing/2014/main" id="{2EC02C53-AEDB-451D-9CAD-A0191B4BB11F}"/>
                </a:ext>
              </a:extLst>
            </p:cNvPr>
            <p:cNvSpPr/>
            <p:nvPr/>
          </p:nvSpPr>
          <p:spPr>
            <a:xfrm>
              <a:off x="3923928" y="2903724"/>
              <a:ext cx="1296144" cy="2088232"/>
            </a:xfrm>
            <a:custGeom>
              <a:avLst/>
              <a:gdLst/>
              <a:ahLst/>
              <a:cxnLst/>
              <a:rect l="l" t="t" r="r" b="b"/>
              <a:pathLst>
                <a:path w="1296144" h="2088232">
                  <a:moveTo>
                    <a:pt x="0" y="740138"/>
                  </a:moveTo>
                  <a:lnTo>
                    <a:pt x="541012" y="740138"/>
                  </a:lnTo>
                  <a:lnTo>
                    <a:pt x="541012" y="803383"/>
                  </a:lnTo>
                  <a:cubicBezTo>
                    <a:pt x="541012" y="851990"/>
                    <a:pt x="580415" y="891393"/>
                    <a:pt x="629022" y="891393"/>
                  </a:cubicBezTo>
                  <a:cubicBezTo>
                    <a:pt x="677629" y="891393"/>
                    <a:pt x="717032" y="851990"/>
                    <a:pt x="717032" y="803383"/>
                  </a:cubicBezTo>
                  <a:lnTo>
                    <a:pt x="717032" y="740138"/>
                  </a:lnTo>
                  <a:lnTo>
                    <a:pt x="1296144" y="740138"/>
                  </a:lnTo>
                  <a:lnTo>
                    <a:pt x="1296144" y="1595982"/>
                  </a:lnTo>
                  <a:cubicBezTo>
                    <a:pt x="1296144" y="1867844"/>
                    <a:pt x="1075756" y="2088232"/>
                    <a:pt x="803894" y="2088232"/>
                  </a:cubicBezTo>
                  <a:lnTo>
                    <a:pt x="492250" y="2088232"/>
                  </a:lnTo>
                  <a:cubicBezTo>
                    <a:pt x="220388" y="2088232"/>
                    <a:pt x="0" y="1867844"/>
                    <a:pt x="0" y="1595982"/>
                  </a:cubicBezTo>
                  <a:close/>
                  <a:moveTo>
                    <a:pt x="657597" y="0"/>
                  </a:moveTo>
                  <a:lnTo>
                    <a:pt x="803894" y="0"/>
                  </a:lnTo>
                  <a:cubicBezTo>
                    <a:pt x="1075756" y="0"/>
                    <a:pt x="1296144" y="220388"/>
                    <a:pt x="1296144" y="492250"/>
                  </a:cubicBezTo>
                  <a:lnTo>
                    <a:pt x="1296144" y="694419"/>
                  </a:lnTo>
                  <a:lnTo>
                    <a:pt x="717032" y="694419"/>
                  </a:lnTo>
                  <a:lnTo>
                    <a:pt x="717032" y="547355"/>
                  </a:lnTo>
                  <a:cubicBezTo>
                    <a:pt x="717032" y="508869"/>
                    <a:pt x="692330" y="476153"/>
                    <a:pt x="657597" y="465114"/>
                  </a:cubicBezTo>
                  <a:close/>
                  <a:moveTo>
                    <a:pt x="492250" y="0"/>
                  </a:moveTo>
                  <a:lnTo>
                    <a:pt x="611878" y="0"/>
                  </a:lnTo>
                  <a:lnTo>
                    <a:pt x="611878" y="462806"/>
                  </a:lnTo>
                  <a:cubicBezTo>
                    <a:pt x="571303" y="469195"/>
                    <a:pt x="541012" y="504737"/>
                    <a:pt x="541012" y="547355"/>
                  </a:cubicBezTo>
                  <a:lnTo>
                    <a:pt x="541012" y="694419"/>
                  </a:lnTo>
                  <a:lnTo>
                    <a:pt x="0" y="694419"/>
                  </a:lnTo>
                  <a:lnTo>
                    <a:pt x="0" y="492250"/>
                  </a:lnTo>
                  <a:cubicBezTo>
                    <a:pt x="0" y="220388"/>
                    <a:pt x="220388" y="0"/>
                    <a:pt x="492250" y="0"/>
                  </a:cubicBezTo>
                  <a:close/>
                </a:path>
              </a:pathLst>
            </a:custGeom>
            <a:noFill/>
            <a:ln w="190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94" name="Freeform 8">
              <a:extLst>
                <a:ext uri="{FF2B5EF4-FFF2-40B4-BE49-F238E27FC236}">
                  <a16:creationId xmlns:a16="http://schemas.microsoft.com/office/drawing/2014/main" id="{9AE5EAA1-7C35-477E-BC42-DD9A23329136}"/>
                </a:ext>
              </a:extLst>
            </p:cNvPr>
            <p:cNvSpPr/>
            <p:nvPr/>
          </p:nvSpPr>
          <p:spPr>
            <a:xfrm>
              <a:off x="4570771" y="2132856"/>
              <a:ext cx="217668" cy="723900"/>
            </a:xfrm>
            <a:custGeom>
              <a:avLst/>
              <a:gdLst>
                <a:gd name="connsiteX0" fmla="*/ 1229 w 217668"/>
                <a:gd name="connsiteY0" fmla="*/ 723900 h 723900"/>
                <a:gd name="connsiteX1" fmla="*/ 29804 w 217668"/>
                <a:gd name="connsiteY1" fmla="*/ 323850 h 723900"/>
                <a:gd name="connsiteX2" fmla="*/ 201254 w 217668"/>
                <a:gd name="connsiteY2" fmla="*/ 228600 h 723900"/>
                <a:gd name="connsiteX3" fmla="*/ 210779 w 217668"/>
                <a:gd name="connsiteY3" fmla="*/ 0 h 723900"/>
                <a:gd name="connsiteX4" fmla="*/ 210779 w 217668"/>
                <a:gd name="connsiteY4" fmla="*/ 0 h 723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668" h="723900">
                  <a:moveTo>
                    <a:pt x="1229" y="723900"/>
                  </a:moveTo>
                  <a:cubicBezTo>
                    <a:pt x="-1152" y="565150"/>
                    <a:pt x="-3533" y="406400"/>
                    <a:pt x="29804" y="323850"/>
                  </a:cubicBezTo>
                  <a:cubicBezTo>
                    <a:pt x="63141" y="241300"/>
                    <a:pt x="171092" y="282575"/>
                    <a:pt x="201254" y="228600"/>
                  </a:cubicBezTo>
                  <a:cubicBezTo>
                    <a:pt x="231417" y="174625"/>
                    <a:pt x="210779" y="0"/>
                    <a:pt x="210779" y="0"/>
                  </a:cubicBezTo>
                  <a:lnTo>
                    <a:pt x="210779" y="0"/>
                  </a:lnTo>
                </a:path>
              </a:pathLst>
            </a:custGeom>
            <a:ln w="3492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395" name="Group 394">
            <a:extLst>
              <a:ext uri="{FF2B5EF4-FFF2-40B4-BE49-F238E27FC236}">
                <a16:creationId xmlns:a16="http://schemas.microsoft.com/office/drawing/2014/main" id="{A1C801E9-3F04-45A1-80D3-69F7D22F9B84}"/>
              </a:ext>
            </a:extLst>
          </p:cNvPr>
          <p:cNvGrpSpPr/>
          <p:nvPr/>
        </p:nvGrpSpPr>
        <p:grpSpPr>
          <a:xfrm>
            <a:off x="2351584" y="1847468"/>
            <a:ext cx="7488832" cy="699453"/>
            <a:chOff x="-780300" y="1563935"/>
            <a:chExt cx="8467032" cy="706448"/>
          </a:xfrm>
        </p:grpSpPr>
        <p:sp>
          <p:nvSpPr>
            <p:cNvPr id="396" name="TextBox 395">
              <a:extLst>
                <a:ext uri="{FF2B5EF4-FFF2-40B4-BE49-F238E27FC236}">
                  <a16:creationId xmlns:a16="http://schemas.microsoft.com/office/drawing/2014/main" id="{9EBBC9A0-E6F8-4930-820E-7A36847B41A4}"/>
                </a:ext>
              </a:extLst>
            </p:cNvPr>
            <p:cNvSpPr txBox="1"/>
            <p:nvPr/>
          </p:nvSpPr>
          <p:spPr>
            <a:xfrm>
              <a:off x="-780298" y="1804101"/>
              <a:ext cx="8467027" cy="4662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7" name="TextBox 396">
              <a:extLst>
                <a:ext uri="{FF2B5EF4-FFF2-40B4-BE49-F238E27FC236}">
                  <a16:creationId xmlns:a16="http://schemas.microsoft.com/office/drawing/2014/main" id="{CBEC665B-01ED-4CDA-87B9-FE183716EF94}"/>
                </a:ext>
              </a:extLst>
            </p:cNvPr>
            <p:cNvSpPr txBox="1"/>
            <p:nvPr/>
          </p:nvSpPr>
          <p:spPr>
            <a:xfrm>
              <a:off x="-780300" y="1563935"/>
              <a:ext cx="8467032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98" name="Rounded Rectangle 44">
            <a:extLst>
              <a:ext uri="{FF2B5EF4-FFF2-40B4-BE49-F238E27FC236}">
                <a16:creationId xmlns:a16="http://schemas.microsoft.com/office/drawing/2014/main" id="{6569D930-6D83-4D1B-9CDB-1D71CA415088}"/>
              </a:ext>
            </a:extLst>
          </p:cNvPr>
          <p:cNvSpPr/>
          <p:nvPr/>
        </p:nvSpPr>
        <p:spPr>
          <a:xfrm rot="2624939">
            <a:off x="6887885" y="4466024"/>
            <a:ext cx="218532" cy="216552"/>
          </a:xfrm>
          <a:custGeom>
            <a:avLst/>
            <a:gdLst/>
            <a:ahLst/>
            <a:cxnLst/>
            <a:rect l="l" t="t" r="r" b="b"/>
            <a:pathLst>
              <a:path w="699269" h="692934">
                <a:moveTo>
                  <a:pt x="26360" y="26360"/>
                </a:moveTo>
                <a:cubicBezTo>
                  <a:pt x="42647" y="10073"/>
                  <a:pt x="65146" y="0"/>
                  <a:pt x="90000" y="0"/>
                </a:cubicBezTo>
                <a:lnTo>
                  <a:pt x="592842" y="0"/>
                </a:lnTo>
                <a:cubicBezTo>
                  <a:pt x="611921" y="0"/>
                  <a:pt x="629613" y="5937"/>
                  <a:pt x="643226" y="17423"/>
                </a:cubicBezTo>
                <a:cubicBezTo>
                  <a:pt x="676871" y="30645"/>
                  <a:pt x="700085" y="63878"/>
                  <a:pt x="699248" y="102177"/>
                </a:cubicBezTo>
                <a:lnTo>
                  <a:pt x="688269" y="604899"/>
                </a:lnTo>
                <a:cubicBezTo>
                  <a:pt x="687184" y="654593"/>
                  <a:pt x="646020" y="693998"/>
                  <a:pt x="596326" y="692913"/>
                </a:cubicBezTo>
                <a:cubicBezTo>
                  <a:pt x="546632" y="691828"/>
                  <a:pt x="507227" y="650664"/>
                  <a:pt x="508312" y="600970"/>
                </a:cubicBezTo>
                <a:lnTo>
                  <a:pt x="517506" y="179999"/>
                </a:lnTo>
                <a:lnTo>
                  <a:pt x="90000" y="180000"/>
                </a:lnTo>
                <a:cubicBezTo>
                  <a:pt x="40294" y="180000"/>
                  <a:pt x="0" y="139706"/>
                  <a:pt x="0" y="90000"/>
                </a:cubicBezTo>
                <a:cubicBezTo>
                  <a:pt x="0" y="65147"/>
                  <a:pt x="10073" y="42647"/>
                  <a:pt x="26360" y="2636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99" name="Rounded Rectangle 44">
            <a:extLst>
              <a:ext uri="{FF2B5EF4-FFF2-40B4-BE49-F238E27FC236}">
                <a16:creationId xmlns:a16="http://schemas.microsoft.com/office/drawing/2014/main" id="{405016C8-E529-4592-A0AE-966D5B83B5A5}"/>
              </a:ext>
            </a:extLst>
          </p:cNvPr>
          <p:cNvSpPr/>
          <p:nvPr/>
        </p:nvSpPr>
        <p:spPr>
          <a:xfrm rot="18975061" flipH="1">
            <a:off x="5034626" y="4462352"/>
            <a:ext cx="218534" cy="216554"/>
          </a:xfrm>
          <a:custGeom>
            <a:avLst/>
            <a:gdLst/>
            <a:ahLst/>
            <a:cxnLst/>
            <a:rect l="l" t="t" r="r" b="b"/>
            <a:pathLst>
              <a:path w="699269" h="692934">
                <a:moveTo>
                  <a:pt x="26360" y="26360"/>
                </a:moveTo>
                <a:cubicBezTo>
                  <a:pt x="42647" y="10073"/>
                  <a:pt x="65146" y="0"/>
                  <a:pt x="90000" y="0"/>
                </a:cubicBezTo>
                <a:lnTo>
                  <a:pt x="592842" y="0"/>
                </a:lnTo>
                <a:cubicBezTo>
                  <a:pt x="611921" y="0"/>
                  <a:pt x="629613" y="5937"/>
                  <a:pt x="643226" y="17423"/>
                </a:cubicBezTo>
                <a:cubicBezTo>
                  <a:pt x="676871" y="30645"/>
                  <a:pt x="700085" y="63878"/>
                  <a:pt x="699248" y="102177"/>
                </a:cubicBezTo>
                <a:lnTo>
                  <a:pt x="688269" y="604899"/>
                </a:lnTo>
                <a:cubicBezTo>
                  <a:pt x="687184" y="654593"/>
                  <a:pt x="646020" y="693998"/>
                  <a:pt x="596326" y="692913"/>
                </a:cubicBezTo>
                <a:cubicBezTo>
                  <a:pt x="546632" y="691828"/>
                  <a:pt x="507227" y="650664"/>
                  <a:pt x="508312" y="600970"/>
                </a:cubicBezTo>
                <a:lnTo>
                  <a:pt x="517506" y="179999"/>
                </a:lnTo>
                <a:lnTo>
                  <a:pt x="90000" y="180000"/>
                </a:lnTo>
                <a:cubicBezTo>
                  <a:pt x="40294" y="180000"/>
                  <a:pt x="0" y="139706"/>
                  <a:pt x="0" y="90000"/>
                </a:cubicBezTo>
                <a:cubicBezTo>
                  <a:pt x="0" y="65147"/>
                  <a:pt x="10073" y="42647"/>
                  <a:pt x="26360" y="2636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400" name="Group 399">
            <a:extLst>
              <a:ext uri="{FF2B5EF4-FFF2-40B4-BE49-F238E27FC236}">
                <a16:creationId xmlns:a16="http://schemas.microsoft.com/office/drawing/2014/main" id="{F282A160-3EFD-4BE7-98A1-D5631A7E67BC}"/>
              </a:ext>
            </a:extLst>
          </p:cNvPr>
          <p:cNvGrpSpPr/>
          <p:nvPr/>
        </p:nvGrpSpPr>
        <p:grpSpPr>
          <a:xfrm>
            <a:off x="7376752" y="3859377"/>
            <a:ext cx="1568463" cy="1807450"/>
            <a:chOff x="270024" y="1671303"/>
            <a:chExt cx="1773337" cy="1825525"/>
          </a:xfrm>
        </p:grpSpPr>
        <p:sp>
          <p:nvSpPr>
            <p:cNvPr id="401" name="TextBox 400">
              <a:extLst>
                <a:ext uri="{FF2B5EF4-FFF2-40B4-BE49-F238E27FC236}">
                  <a16:creationId xmlns:a16="http://schemas.microsoft.com/office/drawing/2014/main" id="{615B638E-8626-43E3-A97A-B19CF48CAACA}"/>
                </a:ext>
              </a:extLst>
            </p:cNvPr>
            <p:cNvSpPr txBox="1"/>
            <p:nvPr/>
          </p:nvSpPr>
          <p:spPr>
            <a:xfrm>
              <a:off x="270025" y="1911471"/>
              <a:ext cx="1773336" cy="15853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2" name="TextBox 401">
              <a:extLst>
                <a:ext uri="{FF2B5EF4-FFF2-40B4-BE49-F238E27FC236}">
                  <a16:creationId xmlns:a16="http://schemas.microsoft.com/office/drawing/2014/main" id="{3E59C875-94E1-47ED-90F1-5D1C79D09CCE}"/>
                </a:ext>
              </a:extLst>
            </p:cNvPr>
            <p:cNvSpPr txBox="1"/>
            <p:nvPr/>
          </p:nvSpPr>
          <p:spPr>
            <a:xfrm>
              <a:off x="270024" y="1671303"/>
              <a:ext cx="1773336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03" name="Rounded Rectangle 44">
            <a:extLst>
              <a:ext uri="{FF2B5EF4-FFF2-40B4-BE49-F238E27FC236}">
                <a16:creationId xmlns:a16="http://schemas.microsoft.com/office/drawing/2014/main" id="{213523C6-1694-4446-93D3-46BC914BBE92}"/>
              </a:ext>
            </a:extLst>
          </p:cNvPr>
          <p:cNvSpPr/>
          <p:nvPr/>
        </p:nvSpPr>
        <p:spPr>
          <a:xfrm rot="2624939">
            <a:off x="9215548" y="4466025"/>
            <a:ext cx="218532" cy="216552"/>
          </a:xfrm>
          <a:custGeom>
            <a:avLst/>
            <a:gdLst/>
            <a:ahLst/>
            <a:cxnLst/>
            <a:rect l="l" t="t" r="r" b="b"/>
            <a:pathLst>
              <a:path w="699269" h="692934">
                <a:moveTo>
                  <a:pt x="26360" y="26360"/>
                </a:moveTo>
                <a:cubicBezTo>
                  <a:pt x="42647" y="10073"/>
                  <a:pt x="65146" y="0"/>
                  <a:pt x="90000" y="0"/>
                </a:cubicBezTo>
                <a:lnTo>
                  <a:pt x="592842" y="0"/>
                </a:lnTo>
                <a:cubicBezTo>
                  <a:pt x="611921" y="0"/>
                  <a:pt x="629613" y="5937"/>
                  <a:pt x="643226" y="17423"/>
                </a:cubicBezTo>
                <a:cubicBezTo>
                  <a:pt x="676871" y="30645"/>
                  <a:pt x="700085" y="63878"/>
                  <a:pt x="699248" y="102177"/>
                </a:cubicBezTo>
                <a:lnTo>
                  <a:pt x="688269" y="604899"/>
                </a:lnTo>
                <a:cubicBezTo>
                  <a:pt x="687184" y="654593"/>
                  <a:pt x="646020" y="693998"/>
                  <a:pt x="596326" y="692913"/>
                </a:cubicBezTo>
                <a:cubicBezTo>
                  <a:pt x="546632" y="691828"/>
                  <a:pt x="507227" y="650664"/>
                  <a:pt x="508312" y="600970"/>
                </a:cubicBezTo>
                <a:lnTo>
                  <a:pt x="517506" y="179999"/>
                </a:lnTo>
                <a:lnTo>
                  <a:pt x="90000" y="180000"/>
                </a:lnTo>
                <a:cubicBezTo>
                  <a:pt x="40294" y="180000"/>
                  <a:pt x="0" y="139706"/>
                  <a:pt x="0" y="90000"/>
                </a:cubicBezTo>
                <a:cubicBezTo>
                  <a:pt x="0" y="65147"/>
                  <a:pt x="10073" y="42647"/>
                  <a:pt x="26360" y="2636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404" name="Group 403">
            <a:extLst>
              <a:ext uri="{FF2B5EF4-FFF2-40B4-BE49-F238E27FC236}">
                <a16:creationId xmlns:a16="http://schemas.microsoft.com/office/drawing/2014/main" id="{9877BF3B-24DD-4B47-8D46-013DB1CC0539}"/>
              </a:ext>
            </a:extLst>
          </p:cNvPr>
          <p:cNvGrpSpPr/>
          <p:nvPr/>
        </p:nvGrpSpPr>
        <p:grpSpPr>
          <a:xfrm>
            <a:off x="9704414" y="3859377"/>
            <a:ext cx="1568463" cy="1807450"/>
            <a:chOff x="270024" y="1671303"/>
            <a:chExt cx="1773337" cy="1825525"/>
          </a:xfrm>
        </p:grpSpPr>
        <p:sp>
          <p:nvSpPr>
            <p:cNvPr id="405" name="TextBox 404">
              <a:extLst>
                <a:ext uri="{FF2B5EF4-FFF2-40B4-BE49-F238E27FC236}">
                  <a16:creationId xmlns:a16="http://schemas.microsoft.com/office/drawing/2014/main" id="{F75F3834-36C1-49B2-8ACF-A0D6E16F0DE1}"/>
                </a:ext>
              </a:extLst>
            </p:cNvPr>
            <p:cNvSpPr txBox="1"/>
            <p:nvPr/>
          </p:nvSpPr>
          <p:spPr>
            <a:xfrm>
              <a:off x="270025" y="1911471"/>
              <a:ext cx="1773336" cy="15853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6" name="TextBox 405">
              <a:extLst>
                <a:ext uri="{FF2B5EF4-FFF2-40B4-BE49-F238E27FC236}">
                  <a16:creationId xmlns:a16="http://schemas.microsoft.com/office/drawing/2014/main" id="{9F90E749-7972-405D-A009-F5CBD064914E}"/>
                </a:ext>
              </a:extLst>
            </p:cNvPr>
            <p:cNvSpPr txBox="1"/>
            <p:nvPr/>
          </p:nvSpPr>
          <p:spPr>
            <a:xfrm>
              <a:off x="270024" y="1671303"/>
              <a:ext cx="1773336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7" name="Group 406">
            <a:extLst>
              <a:ext uri="{FF2B5EF4-FFF2-40B4-BE49-F238E27FC236}">
                <a16:creationId xmlns:a16="http://schemas.microsoft.com/office/drawing/2014/main" id="{1046C8BA-964B-449C-AF3E-1C927B2E8B67}"/>
              </a:ext>
            </a:extLst>
          </p:cNvPr>
          <p:cNvGrpSpPr/>
          <p:nvPr/>
        </p:nvGrpSpPr>
        <p:grpSpPr>
          <a:xfrm>
            <a:off x="868165" y="3859377"/>
            <a:ext cx="1568463" cy="1807450"/>
            <a:chOff x="270024" y="1671303"/>
            <a:chExt cx="1773337" cy="1825525"/>
          </a:xfrm>
        </p:grpSpPr>
        <p:sp>
          <p:nvSpPr>
            <p:cNvPr id="408" name="TextBox 407">
              <a:extLst>
                <a:ext uri="{FF2B5EF4-FFF2-40B4-BE49-F238E27FC236}">
                  <a16:creationId xmlns:a16="http://schemas.microsoft.com/office/drawing/2014/main" id="{76E4ECA1-AA95-4484-9CD6-BA74675E51F7}"/>
                </a:ext>
              </a:extLst>
            </p:cNvPr>
            <p:cNvSpPr txBox="1"/>
            <p:nvPr/>
          </p:nvSpPr>
          <p:spPr>
            <a:xfrm>
              <a:off x="270025" y="1911471"/>
              <a:ext cx="1773336" cy="15853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9" name="TextBox 408">
              <a:extLst>
                <a:ext uri="{FF2B5EF4-FFF2-40B4-BE49-F238E27FC236}">
                  <a16:creationId xmlns:a16="http://schemas.microsoft.com/office/drawing/2014/main" id="{E83FDFB1-D09B-4C19-AFF5-603A45874CAE}"/>
                </a:ext>
              </a:extLst>
            </p:cNvPr>
            <p:cNvSpPr txBox="1"/>
            <p:nvPr/>
          </p:nvSpPr>
          <p:spPr>
            <a:xfrm>
              <a:off x="270024" y="1671303"/>
              <a:ext cx="1773336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0" name="Group 409">
            <a:extLst>
              <a:ext uri="{FF2B5EF4-FFF2-40B4-BE49-F238E27FC236}">
                <a16:creationId xmlns:a16="http://schemas.microsoft.com/office/drawing/2014/main" id="{90B2872E-1C3C-4FB5-B46D-F196FB3C2BE9}"/>
              </a:ext>
            </a:extLst>
          </p:cNvPr>
          <p:cNvGrpSpPr/>
          <p:nvPr/>
        </p:nvGrpSpPr>
        <p:grpSpPr>
          <a:xfrm>
            <a:off x="3195830" y="3859377"/>
            <a:ext cx="1568463" cy="1807450"/>
            <a:chOff x="270024" y="1671303"/>
            <a:chExt cx="1773337" cy="1825525"/>
          </a:xfrm>
        </p:grpSpPr>
        <p:sp>
          <p:nvSpPr>
            <p:cNvPr id="411" name="TextBox 410">
              <a:extLst>
                <a:ext uri="{FF2B5EF4-FFF2-40B4-BE49-F238E27FC236}">
                  <a16:creationId xmlns:a16="http://schemas.microsoft.com/office/drawing/2014/main" id="{345CCF16-DE6D-4090-B303-6993955C74F1}"/>
                </a:ext>
              </a:extLst>
            </p:cNvPr>
            <p:cNvSpPr txBox="1"/>
            <p:nvPr/>
          </p:nvSpPr>
          <p:spPr>
            <a:xfrm>
              <a:off x="270025" y="1911471"/>
              <a:ext cx="1773336" cy="15853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2" name="TextBox 411">
              <a:extLst>
                <a:ext uri="{FF2B5EF4-FFF2-40B4-BE49-F238E27FC236}">
                  <a16:creationId xmlns:a16="http://schemas.microsoft.com/office/drawing/2014/main" id="{69BB09DD-974B-4965-B971-96AC89EFFF72}"/>
                </a:ext>
              </a:extLst>
            </p:cNvPr>
            <p:cNvSpPr txBox="1"/>
            <p:nvPr/>
          </p:nvSpPr>
          <p:spPr>
            <a:xfrm>
              <a:off x="270024" y="1671303"/>
              <a:ext cx="1773336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13" name="Rounded Rectangle 44">
            <a:extLst>
              <a:ext uri="{FF2B5EF4-FFF2-40B4-BE49-F238E27FC236}">
                <a16:creationId xmlns:a16="http://schemas.microsoft.com/office/drawing/2014/main" id="{D778205B-5B05-4782-A705-3D9175FAEDF3}"/>
              </a:ext>
            </a:extLst>
          </p:cNvPr>
          <p:cNvSpPr/>
          <p:nvPr/>
        </p:nvSpPr>
        <p:spPr>
          <a:xfrm rot="18975061" flipH="1">
            <a:off x="2706962" y="4480938"/>
            <a:ext cx="218534" cy="216554"/>
          </a:xfrm>
          <a:custGeom>
            <a:avLst/>
            <a:gdLst/>
            <a:ahLst/>
            <a:cxnLst/>
            <a:rect l="l" t="t" r="r" b="b"/>
            <a:pathLst>
              <a:path w="699269" h="692934">
                <a:moveTo>
                  <a:pt x="26360" y="26360"/>
                </a:moveTo>
                <a:cubicBezTo>
                  <a:pt x="42647" y="10073"/>
                  <a:pt x="65146" y="0"/>
                  <a:pt x="90000" y="0"/>
                </a:cubicBezTo>
                <a:lnTo>
                  <a:pt x="592842" y="0"/>
                </a:lnTo>
                <a:cubicBezTo>
                  <a:pt x="611921" y="0"/>
                  <a:pt x="629613" y="5937"/>
                  <a:pt x="643226" y="17423"/>
                </a:cubicBezTo>
                <a:cubicBezTo>
                  <a:pt x="676871" y="30645"/>
                  <a:pt x="700085" y="63878"/>
                  <a:pt x="699248" y="102177"/>
                </a:cubicBezTo>
                <a:lnTo>
                  <a:pt x="688269" y="604899"/>
                </a:lnTo>
                <a:cubicBezTo>
                  <a:pt x="687184" y="654593"/>
                  <a:pt x="646020" y="693998"/>
                  <a:pt x="596326" y="692913"/>
                </a:cubicBezTo>
                <a:cubicBezTo>
                  <a:pt x="546632" y="691828"/>
                  <a:pt x="507227" y="650664"/>
                  <a:pt x="508312" y="600970"/>
                </a:cubicBezTo>
                <a:lnTo>
                  <a:pt x="517506" y="179999"/>
                </a:lnTo>
                <a:lnTo>
                  <a:pt x="90000" y="180000"/>
                </a:lnTo>
                <a:cubicBezTo>
                  <a:pt x="40294" y="180000"/>
                  <a:pt x="0" y="139706"/>
                  <a:pt x="0" y="90000"/>
                </a:cubicBezTo>
                <a:cubicBezTo>
                  <a:pt x="0" y="65147"/>
                  <a:pt x="10073" y="42647"/>
                  <a:pt x="26360" y="2636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14" name="TextBox 413">
            <a:extLst>
              <a:ext uri="{FF2B5EF4-FFF2-40B4-BE49-F238E27FC236}">
                <a16:creationId xmlns:a16="http://schemas.microsoft.com/office/drawing/2014/main" id="{27B39520-7AC2-40A7-887C-E8226BD694D0}"/>
              </a:ext>
            </a:extLst>
          </p:cNvPr>
          <p:cNvSpPr txBox="1"/>
          <p:nvPr/>
        </p:nvSpPr>
        <p:spPr>
          <a:xfrm>
            <a:off x="5212854" y="5524045"/>
            <a:ext cx="17645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Add</a:t>
            </a:r>
          </a:p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15" name="Rounded Rectangle 10">
            <a:extLst>
              <a:ext uri="{FF2B5EF4-FFF2-40B4-BE49-F238E27FC236}">
                <a16:creationId xmlns:a16="http://schemas.microsoft.com/office/drawing/2014/main" id="{6BA25733-70B5-49CB-8ECB-AEC188BC30A2}"/>
              </a:ext>
            </a:extLst>
          </p:cNvPr>
          <p:cNvSpPr/>
          <p:nvPr/>
        </p:nvSpPr>
        <p:spPr>
          <a:xfrm>
            <a:off x="3852980" y="3286631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6" name="Rounded Rectangle 27">
            <a:extLst>
              <a:ext uri="{FF2B5EF4-FFF2-40B4-BE49-F238E27FC236}">
                <a16:creationId xmlns:a16="http://schemas.microsoft.com/office/drawing/2014/main" id="{76748231-7B29-4EDD-9590-971D91392F9A}"/>
              </a:ext>
            </a:extLst>
          </p:cNvPr>
          <p:cNvSpPr/>
          <p:nvPr/>
        </p:nvSpPr>
        <p:spPr>
          <a:xfrm>
            <a:off x="7986052" y="3320436"/>
            <a:ext cx="349863" cy="26874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7" name="Rounded Rectangle 5">
            <a:extLst>
              <a:ext uri="{FF2B5EF4-FFF2-40B4-BE49-F238E27FC236}">
                <a16:creationId xmlns:a16="http://schemas.microsoft.com/office/drawing/2014/main" id="{85C5946D-159B-4CAA-AA2C-054EF6726B25}"/>
              </a:ext>
            </a:extLst>
          </p:cNvPr>
          <p:cNvSpPr/>
          <p:nvPr/>
        </p:nvSpPr>
        <p:spPr>
          <a:xfrm flipH="1">
            <a:off x="1456554" y="3293250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8" name="Teardrop 1">
            <a:extLst>
              <a:ext uri="{FF2B5EF4-FFF2-40B4-BE49-F238E27FC236}">
                <a16:creationId xmlns:a16="http://schemas.microsoft.com/office/drawing/2014/main" id="{DAE95797-D6D0-484C-BEE9-35603EE86D26}"/>
              </a:ext>
            </a:extLst>
          </p:cNvPr>
          <p:cNvSpPr/>
          <p:nvPr/>
        </p:nvSpPr>
        <p:spPr>
          <a:xfrm rot="18805991">
            <a:off x="10288398" y="3256651"/>
            <a:ext cx="400494" cy="396315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11161</TotalTime>
  <Words>164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19</cp:revision>
  <dcterms:created xsi:type="dcterms:W3CDTF">2018-02-18T19:39:47Z</dcterms:created>
  <dcterms:modified xsi:type="dcterms:W3CDTF">2018-12-26T01:57:21Z</dcterms:modified>
</cp:coreProperties>
</file>