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" name="그룹 8">
            <a:extLst>
              <a:ext uri="{FF2B5EF4-FFF2-40B4-BE49-F238E27FC236}">
                <a16:creationId xmlns:a16="http://schemas.microsoft.com/office/drawing/2014/main" id="{6DFA79D5-62ED-46ED-A50C-8498FDEC5D67}"/>
              </a:ext>
            </a:extLst>
          </p:cNvPr>
          <p:cNvGrpSpPr/>
          <p:nvPr/>
        </p:nvGrpSpPr>
        <p:grpSpPr>
          <a:xfrm>
            <a:off x="4406922" y="1932288"/>
            <a:ext cx="3374514" cy="3074347"/>
            <a:chOff x="4406922" y="1835575"/>
            <a:chExt cx="3374514" cy="3074347"/>
          </a:xfrm>
        </p:grpSpPr>
        <p:sp>
          <p:nvSpPr>
            <p:cNvPr id="39" name="Freeform 20">
              <a:extLst>
                <a:ext uri="{FF2B5EF4-FFF2-40B4-BE49-F238E27FC236}">
                  <a16:creationId xmlns:a16="http://schemas.microsoft.com/office/drawing/2014/main" id="{C3FF6850-6ADF-45FA-9F6C-19F92125C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3191" y="1879651"/>
              <a:ext cx="2340560" cy="1687967"/>
            </a:xfrm>
            <a:custGeom>
              <a:avLst/>
              <a:gdLst>
                <a:gd name="connsiteX0" fmla="*/ 1634846 w 2138022"/>
                <a:gd name="connsiteY0" fmla="*/ 2638954 h 2647376"/>
                <a:gd name="connsiteX1" fmla="*/ 1636616 w 2138022"/>
                <a:gd name="connsiteY1" fmla="*/ 2641686 h 2647376"/>
                <a:gd name="connsiteX2" fmla="*/ 1631537 w 2138022"/>
                <a:gd name="connsiteY2" fmla="*/ 2647376 h 2647376"/>
                <a:gd name="connsiteX3" fmla="*/ 1634846 w 2138022"/>
                <a:gd name="connsiteY3" fmla="*/ 2638954 h 2647376"/>
                <a:gd name="connsiteX4" fmla="*/ 191284 w 2138022"/>
                <a:gd name="connsiteY4" fmla="*/ 0 h 2647376"/>
                <a:gd name="connsiteX5" fmla="*/ 1429002 w 2138022"/>
                <a:gd name="connsiteY5" fmla="*/ 0 h 2647376"/>
                <a:gd name="connsiteX6" fmla="*/ 1680296 w 2138022"/>
                <a:gd name="connsiteY6" fmla="*/ 146243 h 2647376"/>
                <a:gd name="connsiteX7" fmla="*/ 2138022 w 2138022"/>
                <a:gd name="connsiteY7" fmla="*/ 939458 h 2647376"/>
                <a:gd name="connsiteX8" fmla="*/ 1207798 w 2138022"/>
                <a:gd name="connsiteY8" fmla="*/ 1541901 h 2647376"/>
                <a:gd name="connsiteX9" fmla="*/ 491337 w 2138022"/>
                <a:gd name="connsiteY9" fmla="*/ 299986 h 2647376"/>
                <a:gd name="connsiteX10" fmla="*/ 0 w 2138022"/>
                <a:gd name="connsiteY10" fmla="*/ 74996 h 2647376"/>
                <a:gd name="connsiteX11" fmla="*/ 191284 w 2138022"/>
                <a:gd name="connsiteY11" fmla="*/ 0 h 2647376"/>
                <a:gd name="connsiteX0" fmla="*/ 1631537 w 2138022"/>
                <a:gd name="connsiteY0" fmla="*/ 2647376 h 2647376"/>
                <a:gd name="connsiteX1" fmla="*/ 1636616 w 2138022"/>
                <a:gd name="connsiteY1" fmla="*/ 2641686 h 2647376"/>
                <a:gd name="connsiteX2" fmla="*/ 1631537 w 2138022"/>
                <a:gd name="connsiteY2" fmla="*/ 2647376 h 2647376"/>
                <a:gd name="connsiteX3" fmla="*/ 191284 w 2138022"/>
                <a:gd name="connsiteY3" fmla="*/ 0 h 2647376"/>
                <a:gd name="connsiteX4" fmla="*/ 1429002 w 2138022"/>
                <a:gd name="connsiteY4" fmla="*/ 0 h 2647376"/>
                <a:gd name="connsiteX5" fmla="*/ 1680296 w 2138022"/>
                <a:gd name="connsiteY5" fmla="*/ 146243 h 2647376"/>
                <a:gd name="connsiteX6" fmla="*/ 2138022 w 2138022"/>
                <a:gd name="connsiteY6" fmla="*/ 939458 h 2647376"/>
                <a:gd name="connsiteX7" fmla="*/ 1207798 w 2138022"/>
                <a:gd name="connsiteY7" fmla="*/ 1541901 h 2647376"/>
                <a:gd name="connsiteX8" fmla="*/ 491337 w 2138022"/>
                <a:gd name="connsiteY8" fmla="*/ 299986 h 2647376"/>
                <a:gd name="connsiteX9" fmla="*/ 0 w 2138022"/>
                <a:gd name="connsiteY9" fmla="*/ 74996 h 2647376"/>
                <a:gd name="connsiteX10" fmla="*/ 191284 w 2138022"/>
                <a:gd name="connsiteY10" fmla="*/ 0 h 2647376"/>
                <a:gd name="connsiteX0" fmla="*/ 191284 w 2138022"/>
                <a:gd name="connsiteY0" fmla="*/ 0 h 1541901"/>
                <a:gd name="connsiteX1" fmla="*/ 1429002 w 2138022"/>
                <a:gd name="connsiteY1" fmla="*/ 0 h 1541901"/>
                <a:gd name="connsiteX2" fmla="*/ 1680296 w 2138022"/>
                <a:gd name="connsiteY2" fmla="*/ 146243 h 1541901"/>
                <a:gd name="connsiteX3" fmla="*/ 2138022 w 2138022"/>
                <a:gd name="connsiteY3" fmla="*/ 939458 h 1541901"/>
                <a:gd name="connsiteX4" fmla="*/ 1207798 w 2138022"/>
                <a:gd name="connsiteY4" fmla="*/ 1541901 h 1541901"/>
                <a:gd name="connsiteX5" fmla="*/ 491337 w 2138022"/>
                <a:gd name="connsiteY5" fmla="*/ 299986 h 1541901"/>
                <a:gd name="connsiteX6" fmla="*/ 0 w 2138022"/>
                <a:gd name="connsiteY6" fmla="*/ 74996 h 1541901"/>
                <a:gd name="connsiteX7" fmla="*/ 191284 w 2138022"/>
                <a:gd name="connsiteY7" fmla="*/ 0 h 1541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38022" h="1541901">
                  <a:moveTo>
                    <a:pt x="191284" y="0"/>
                  </a:moveTo>
                  <a:lnTo>
                    <a:pt x="1429002" y="0"/>
                  </a:lnTo>
                  <a:cubicBezTo>
                    <a:pt x="1522768" y="0"/>
                    <a:pt x="1635288" y="67497"/>
                    <a:pt x="1680296" y="146243"/>
                  </a:cubicBezTo>
                  <a:lnTo>
                    <a:pt x="2138022" y="939458"/>
                  </a:lnTo>
                  <a:lnTo>
                    <a:pt x="1207798" y="1541901"/>
                  </a:lnTo>
                  <a:lnTo>
                    <a:pt x="491337" y="299986"/>
                  </a:lnTo>
                  <a:cubicBezTo>
                    <a:pt x="360063" y="71247"/>
                    <a:pt x="168780" y="-3750"/>
                    <a:pt x="0" y="74996"/>
                  </a:cubicBezTo>
                  <a:cubicBezTo>
                    <a:pt x="56260" y="29999"/>
                    <a:pt x="127523" y="0"/>
                    <a:pt x="19128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59000">
                  <a:schemeClr val="accent4">
                    <a:lumMod val="98000"/>
                  </a:schemeClr>
                </a:gs>
                <a:gs pos="88000">
                  <a:schemeClr val="accent4">
                    <a:lumMod val="3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sp>
          <p:nvSpPr>
            <p:cNvPr id="40" name="Freeform 74">
              <a:extLst>
                <a:ext uri="{FF2B5EF4-FFF2-40B4-BE49-F238E27FC236}">
                  <a16:creationId xmlns:a16="http://schemas.microsoft.com/office/drawing/2014/main" id="{B4DF0159-2D92-4F1D-9E54-20B0A1AA6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8400" y="3682379"/>
              <a:ext cx="1310149" cy="1227543"/>
            </a:xfrm>
            <a:custGeom>
              <a:avLst/>
              <a:gdLst>
                <a:gd name="connsiteX0" fmla="*/ 0 w 1196777"/>
                <a:gd name="connsiteY0" fmla="*/ 5276 h 1121319"/>
                <a:gd name="connsiteX1" fmla="*/ 308095 w 1196777"/>
                <a:gd name="connsiteY1" fmla="*/ 15507 h 1121319"/>
                <a:gd name="connsiteX2" fmla="*/ 560126 w 1196777"/>
                <a:gd name="connsiteY2" fmla="*/ 176723 h 1121319"/>
                <a:gd name="connsiteX3" fmla="*/ 1065618 w 1196777"/>
                <a:gd name="connsiteY3" fmla="*/ 176723 h 1121319"/>
                <a:gd name="connsiteX4" fmla="*/ 1196777 w 1196777"/>
                <a:gd name="connsiteY4" fmla="*/ 165439 h 1121319"/>
                <a:gd name="connsiteX5" fmla="*/ 731862 w 1196777"/>
                <a:gd name="connsiteY5" fmla="*/ 975149 h 1121319"/>
                <a:gd name="connsiteX6" fmla="*/ 476687 w 1196777"/>
                <a:gd name="connsiteY6" fmla="*/ 1121319 h 1121319"/>
                <a:gd name="connsiteX7" fmla="*/ 28575 w 1196777"/>
                <a:gd name="connsiteY7" fmla="*/ 1121319 h 1121319"/>
                <a:gd name="connsiteX8" fmla="*/ 0 w 1196777"/>
                <a:gd name="connsiteY8" fmla="*/ 5276 h 1121319"/>
                <a:gd name="connsiteX0" fmla="*/ 0 w 1196777"/>
                <a:gd name="connsiteY0" fmla="*/ 5276 h 1121319"/>
                <a:gd name="connsiteX1" fmla="*/ 498595 w 1196777"/>
                <a:gd name="connsiteY1" fmla="*/ 15507 h 1121319"/>
                <a:gd name="connsiteX2" fmla="*/ 560126 w 1196777"/>
                <a:gd name="connsiteY2" fmla="*/ 176723 h 1121319"/>
                <a:gd name="connsiteX3" fmla="*/ 1065618 w 1196777"/>
                <a:gd name="connsiteY3" fmla="*/ 176723 h 1121319"/>
                <a:gd name="connsiteX4" fmla="*/ 1196777 w 1196777"/>
                <a:gd name="connsiteY4" fmla="*/ 165439 h 1121319"/>
                <a:gd name="connsiteX5" fmla="*/ 731862 w 1196777"/>
                <a:gd name="connsiteY5" fmla="*/ 975149 h 1121319"/>
                <a:gd name="connsiteX6" fmla="*/ 476687 w 1196777"/>
                <a:gd name="connsiteY6" fmla="*/ 1121319 h 1121319"/>
                <a:gd name="connsiteX7" fmla="*/ 28575 w 1196777"/>
                <a:gd name="connsiteY7" fmla="*/ 1121319 h 1121319"/>
                <a:gd name="connsiteX8" fmla="*/ 0 w 1196777"/>
                <a:gd name="connsiteY8" fmla="*/ 5276 h 1121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96777" h="1121319">
                  <a:moveTo>
                    <a:pt x="0" y="5276"/>
                  </a:moveTo>
                  <a:cubicBezTo>
                    <a:pt x="119762" y="6915"/>
                    <a:pt x="405241" y="-13067"/>
                    <a:pt x="498595" y="15507"/>
                  </a:cubicBezTo>
                  <a:cubicBezTo>
                    <a:pt x="591949" y="44081"/>
                    <a:pt x="465622" y="149854"/>
                    <a:pt x="560126" y="176723"/>
                  </a:cubicBezTo>
                  <a:cubicBezTo>
                    <a:pt x="654630" y="203592"/>
                    <a:pt x="897121" y="176723"/>
                    <a:pt x="1065618" y="176723"/>
                  </a:cubicBezTo>
                  <a:cubicBezTo>
                    <a:pt x="1171631" y="174907"/>
                    <a:pt x="1155629" y="172962"/>
                    <a:pt x="1196777" y="165439"/>
                  </a:cubicBezTo>
                  <a:lnTo>
                    <a:pt x="731862" y="975149"/>
                  </a:lnTo>
                  <a:cubicBezTo>
                    <a:pt x="682999" y="1057637"/>
                    <a:pt x="570413" y="1121319"/>
                    <a:pt x="476687" y="1121319"/>
                  </a:cubicBezTo>
                  <a:lnTo>
                    <a:pt x="28575" y="1121319"/>
                  </a:lnTo>
                  <a:cubicBezTo>
                    <a:pt x="28575" y="749305"/>
                    <a:pt x="0" y="377290"/>
                    <a:pt x="0" y="527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30000">
                  <a:schemeClr val="accent3"/>
                </a:gs>
                <a:gs pos="62000">
                  <a:schemeClr val="accent3">
                    <a:lumMod val="57000"/>
                  </a:schemeClr>
                </a:gs>
              </a:gsLst>
              <a:lin ang="204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sp>
          <p:nvSpPr>
            <p:cNvPr id="41" name="Freeform 12">
              <a:extLst>
                <a:ext uri="{FF2B5EF4-FFF2-40B4-BE49-F238E27FC236}">
                  <a16:creationId xmlns:a16="http://schemas.microsoft.com/office/drawing/2014/main" id="{788B403C-1B83-4CC8-89C8-22E8328C0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6922" y="1835575"/>
              <a:ext cx="2598140" cy="2900532"/>
            </a:xfrm>
            <a:custGeom>
              <a:avLst/>
              <a:gdLst>
                <a:gd name="T0" fmla="*/ 13 w 630"/>
                <a:gd name="T1" fmla="*/ 406 h 704"/>
                <a:gd name="T2" fmla="*/ 177 w 630"/>
                <a:gd name="T3" fmla="*/ 692 h 704"/>
                <a:gd name="T4" fmla="*/ 186 w 630"/>
                <a:gd name="T5" fmla="*/ 704 h 704"/>
                <a:gd name="T6" fmla="*/ 199 w 630"/>
                <a:gd name="T7" fmla="*/ 591 h 704"/>
                <a:gd name="T8" fmla="*/ 492 w 630"/>
                <a:gd name="T9" fmla="*/ 83 h 704"/>
                <a:gd name="T10" fmla="*/ 630 w 630"/>
                <a:gd name="T11" fmla="*/ 27 h 704"/>
                <a:gd name="T12" fmla="*/ 575 w 630"/>
                <a:gd name="T13" fmla="*/ 3 h 704"/>
                <a:gd name="T14" fmla="*/ 245 w 630"/>
                <a:gd name="T15" fmla="*/ 3 h 704"/>
                <a:gd name="T16" fmla="*/ 177 w 630"/>
                <a:gd name="T17" fmla="*/ 43 h 704"/>
                <a:gd name="T18" fmla="*/ 13 w 630"/>
                <a:gd name="T19" fmla="*/ 328 h 704"/>
                <a:gd name="T20" fmla="*/ 13 w 630"/>
                <a:gd name="T21" fmla="*/ 406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0" h="704">
                  <a:moveTo>
                    <a:pt x="13" y="406"/>
                  </a:moveTo>
                  <a:cubicBezTo>
                    <a:pt x="177" y="692"/>
                    <a:pt x="177" y="692"/>
                    <a:pt x="177" y="692"/>
                  </a:cubicBezTo>
                  <a:cubicBezTo>
                    <a:pt x="180" y="696"/>
                    <a:pt x="183" y="700"/>
                    <a:pt x="186" y="704"/>
                  </a:cubicBezTo>
                  <a:cubicBezTo>
                    <a:pt x="171" y="674"/>
                    <a:pt x="174" y="634"/>
                    <a:pt x="199" y="591"/>
                  </a:cubicBezTo>
                  <a:cubicBezTo>
                    <a:pt x="492" y="83"/>
                    <a:pt x="492" y="83"/>
                    <a:pt x="492" y="83"/>
                  </a:cubicBezTo>
                  <a:cubicBezTo>
                    <a:pt x="529" y="19"/>
                    <a:pt x="583" y="0"/>
                    <a:pt x="630" y="27"/>
                  </a:cubicBezTo>
                  <a:cubicBezTo>
                    <a:pt x="615" y="13"/>
                    <a:pt x="593" y="3"/>
                    <a:pt x="575" y="3"/>
                  </a:cubicBezTo>
                  <a:cubicBezTo>
                    <a:pt x="245" y="3"/>
                    <a:pt x="245" y="3"/>
                    <a:pt x="245" y="3"/>
                  </a:cubicBezTo>
                  <a:cubicBezTo>
                    <a:pt x="220" y="3"/>
                    <a:pt x="190" y="21"/>
                    <a:pt x="177" y="43"/>
                  </a:cubicBezTo>
                  <a:cubicBezTo>
                    <a:pt x="13" y="328"/>
                    <a:pt x="13" y="328"/>
                    <a:pt x="13" y="328"/>
                  </a:cubicBezTo>
                  <a:cubicBezTo>
                    <a:pt x="0" y="350"/>
                    <a:pt x="0" y="385"/>
                    <a:pt x="13" y="40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48000"/>
                  </a:schemeClr>
                </a:gs>
                <a:gs pos="100000">
                  <a:schemeClr val="accent1">
                    <a:lumMod val="76000"/>
                    <a:lumOff val="24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42" name="Freeform 24">
              <a:extLst>
                <a:ext uri="{FF2B5EF4-FFF2-40B4-BE49-F238E27FC236}">
                  <a16:creationId xmlns:a16="http://schemas.microsoft.com/office/drawing/2014/main" id="{D259E93F-5D35-43BA-ADD7-D92420A4C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7809" y="3490069"/>
              <a:ext cx="1940702" cy="1419853"/>
            </a:xfrm>
            <a:custGeom>
              <a:avLst/>
              <a:gdLst/>
              <a:ahLst/>
              <a:cxnLst/>
              <a:rect l="l" t="t" r="r" b="b"/>
              <a:pathLst>
                <a:path w="1772766" h="1296988">
                  <a:moveTo>
                    <a:pt x="0" y="0"/>
                  </a:moveTo>
                  <a:cubicBezTo>
                    <a:pt x="63722" y="116210"/>
                    <a:pt x="202597" y="191176"/>
                    <a:pt x="401193" y="191176"/>
                  </a:cubicBezTo>
                  <a:cubicBezTo>
                    <a:pt x="401193" y="191176"/>
                    <a:pt x="1311793" y="171842"/>
                    <a:pt x="1772766" y="182552"/>
                  </a:cubicBezTo>
                  <a:lnTo>
                    <a:pt x="1772766" y="1296988"/>
                  </a:lnTo>
                  <a:lnTo>
                    <a:pt x="900113" y="1296988"/>
                  </a:lnTo>
                  <a:cubicBezTo>
                    <a:pt x="817531" y="1296988"/>
                    <a:pt x="720090" y="1248222"/>
                    <a:pt x="667512" y="1180778"/>
                  </a:cubicBezTo>
                  <a:cubicBezTo>
                    <a:pt x="656368" y="1169494"/>
                    <a:pt x="652367" y="1158340"/>
                    <a:pt x="644938" y="1150818"/>
                  </a:cubicBezTo>
                  <a:lnTo>
                    <a:pt x="510064" y="914636"/>
                  </a:lnTo>
                  <a:lnTo>
                    <a:pt x="168878" y="326063"/>
                  </a:lnTo>
                  <a:lnTo>
                    <a:pt x="26289" y="78727"/>
                  </a:lnTo>
                  <a:cubicBezTo>
                    <a:pt x="14859" y="56289"/>
                    <a:pt x="3715" y="29961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50000">
                  <a:schemeClr val="accent3"/>
                </a:gs>
                <a:gs pos="100000">
                  <a:schemeClr val="accent3">
                    <a:lumMod val="79000"/>
                    <a:lumOff val="21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43" name="Freeform 20">
              <a:extLst>
                <a:ext uri="{FF2B5EF4-FFF2-40B4-BE49-F238E27FC236}">
                  <a16:creationId xmlns:a16="http://schemas.microsoft.com/office/drawing/2014/main" id="{AF022D6F-AEF1-419E-8B13-4B211220E5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7210" y="2338392"/>
              <a:ext cx="1544226" cy="2461419"/>
            </a:xfrm>
            <a:custGeom>
              <a:avLst/>
              <a:gdLst/>
              <a:ahLst/>
              <a:cxnLst/>
              <a:rect l="l" t="t" r="r" b="b"/>
              <a:pathLst>
                <a:path w="1410598" h="2248423">
                  <a:moveTo>
                    <a:pt x="937565" y="0"/>
                  </a:moveTo>
                  <a:cubicBezTo>
                    <a:pt x="1027835" y="156432"/>
                    <a:pt x="1173982" y="409698"/>
                    <a:pt x="1410598" y="819740"/>
                  </a:cubicBezTo>
                  <a:cubicBezTo>
                    <a:pt x="1459356" y="902236"/>
                    <a:pt x="1459356" y="1033480"/>
                    <a:pt x="1410598" y="1112226"/>
                  </a:cubicBezTo>
                  <a:cubicBezTo>
                    <a:pt x="1410598" y="1112226"/>
                    <a:pt x="1410598" y="1112226"/>
                    <a:pt x="791739" y="2184676"/>
                  </a:cubicBezTo>
                  <a:cubicBezTo>
                    <a:pt x="780487" y="2207175"/>
                    <a:pt x="761733" y="2229674"/>
                    <a:pt x="742980" y="2248423"/>
                  </a:cubicBezTo>
                  <a:cubicBezTo>
                    <a:pt x="810492" y="2135928"/>
                    <a:pt x="802991" y="1978436"/>
                    <a:pt x="701723" y="1805944"/>
                  </a:cubicBezTo>
                  <a:cubicBezTo>
                    <a:pt x="701723" y="1805944"/>
                    <a:pt x="701723" y="1805944"/>
                    <a:pt x="0" y="589575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77000"/>
                    <a:lumOff val="23000"/>
                  </a:schemeClr>
                </a:gs>
                <a:gs pos="50000">
                  <a:schemeClr val="accent4"/>
                </a:gs>
                <a:gs pos="100000">
                  <a:schemeClr val="accent4"/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03C3437E-BF62-4F82-B318-940AEEBB094D}"/>
              </a:ext>
            </a:extLst>
          </p:cNvPr>
          <p:cNvSpPr txBox="1"/>
          <p:nvPr/>
        </p:nvSpPr>
        <p:spPr>
          <a:xfrm rot="1898085">
            <a:off x="4596952" y="2969697"/>
            <a:ext cx="1198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Contents </a:t>
            </a:r>
          </a:p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Performance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FBD1DC3-7BDB-4242-86A0-B21F4DFF55FC}"/>
              </a:ext>
            </a:extLst>
          </p:cNvPr>
          <p:cNvSpPr txBox="1"/>
          <p:nvPr/>
        </p:nvSpPr>
        <p:spPr>
          <a:xfrm rot="19719727">
            <a:off x="6550168" y="3218120"/>
            <a:ext cx="1198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Contents </a:t>
            </a:r>
          </a:p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Performance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30718B-2385-4143-8EE9-61DB4F9301DA}"/>
              </a:ext>
            </a:extLst>
          </p:cNvPr>
          <p:cNvSpPr txBox="1"/>
          <p:nvPr/>
        </p:nvSpPr>
        <p:spPr>
          <a:xfrm>
            <a:off x="5494230" y="4443024"/>
            <a:ext cx="1198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Contents </a:t>
            </a:r>
          </a:p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Performance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47" name="그룹 6">
            <a:extLst>
              <a:ext uri="{FF2B5EF4-FFF2-40B4-BE49-F238E27FC236}">
                <a16:creationId xmlns:a16="http://schemas.microsoft.com/office/drawing/2014/main" id="{E658838F-B784-487C-811E-8021BE6EC62C}"/>
              </a:ext>
            </a:extLst>
          </p:cNvPr>
          <p:cNvGrpSpPr/>
          <p:nvPr/>
        </p:nvGrpSpPr>
        <p:grpSpPr>
          <a:xfrm>
            <a:off x="7547904" y="2255888"/>
            <a:ext cx="3744000" cy="1107995"/>
            <a:chOff x="7637355" y="2159174"/>
            <a:chExt cx="3744000" cy="110799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002EDAF-75A3-40E8-BCBC-15405655A6DF}"/>
                </a:ext>
              </a:extLst>
            </p:cNvPr>
            <p:cNvSpPr txBox="1"/>
            <p:nvPr/>
          </p:nvSpPr>
          <p:spPr>
            <a:xfrm>
              <a:off x="7658850" y="2436172"/>
              <a:ext cx="37010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380C8FB-1A24-45F6-A9F0-C40226E47CCD}"/>
                </a:ext>
              </a:extLst>
            </p:cNvPr>
            <p:cNvSpPr txBox="1"/>
            <p:nvPr/>
          </p:nvSpPr>
          <p:spPr>
            <a:xfrm>
              <a:off x="7653348" y="2159174"/>
              <a:ext cx="37120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</a:rPr>
                <a:t>Contents _ Graph </a:t>
              </a:r>
              <a:endParaRPr lang="ko-KR" altLang="en-US" sz="1200" b="1" dirty="0">
                <a:solidFill>
                  <a:schemeClr val="accent4"/>
                </a:solidFill>
              </a:endParaRP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2708F6A-9D33-46D1-B547-BCA512F0AECD}"/>
                </a:ext>
              </a:extLst>
            </p:cNvPr>
            <p:cNvCxnSpPr/>
            <p:nvPr/>
          </p:nvCxnSpPr>
          <p:spPr>
            <a:xfrm>
              <a:off x="7637355" y="2436172"/>
              <a:ext cx="3744000" cy="0"/>
            </a:xfrm>
            <a:prstGeom prst="line">
              <a:avLst/>
            </a:prstGeom>
            <a:ln>
              <a:solidFill>
                <a:schemeClr val="accent4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그룹 7">
            <a:extLst>
              <a:ext uri="{FF2B5EF4-FFF2-40B4-BE49-F238E27FC236}">
                <a16:creationId xmlns:a16="http://schemas.microsoft.com/office/drawing/2014/main" id="{64FDA4FC-B2B3-4797-ABFF-D3B0AF6EFE45}"/>
              </a:ext>
            </a:extLst>
          </p:cNvPr>
          <p:cNvGrpSpPr/>
          <p:nvPr/>
        </p:nvGrpSpPr>
        <p:grpSpPr>
          <a:xfrm>
            <a:off x="890962" y="2241492"/>
            <a:ext cx="3744000" cy="1107995"/>
            <a:chOff x="890962" y="2144778"/>
            <a:chExt cx="3744000" cy="1107995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8FE3DD5-F05B-4246-8820-151C141E99B9}"/>
                </a:ext>
              </a:extLst>
            </p:cNvPr>
            <p:cNvSpPr txBox="1"/>
            <p:nvPr/>
          </p:nvSpPr>
          <p:spPr>
            <a:xfrm>
              <a:off x="912456" y="2421776"/>
              <a:ext cx="37010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7FF9487-C804-4B7A-8A25-F68E7AAE9A4B}"/>
                </a:ext>
              </a:extLst>
            </p:cNvPr>
            <p:cNvSpPr txBox="1"/>
            <p:nvPr/>
          </p:nvSpPr>
          <p:spPr>
            <a:xfrm>
              <a:off x="906954" y="2144778"/>
              <a:ext cx="371201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</a:rPr>
                <a:t>Contents _ Graph </a:t>
              </a:r>
              <a:endParaRPr lang="ko-KR" altLang="en-US" sz="12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EA88B6D-1ABF-4656-99B4-388CD2F73A85}"/>
                </a:ext>
              </a:extLst>
            </p:cNvPr>
            <p:cNvCxnSpPr/>
            <p:nvPr/>
          </p:nvCxnSpPr>
          <p:spPr>
            <a:xfrm>
              <a:off x="890962" y="2421776"/>
              <a:ext cx="3744000" cy="0"/>
            </a:xfrm>
            <a:prstGeom prst="line">
              <a:avLst/>
            </a:prstGeom>
            <a:ln>
              <a:solidFill>
                <a:schemeClr val="accent1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그룹 3">
            <a:extLst>
              <a:ext uri="{FF2B5EF4-FFF2-40B4-BE49-F238E27FC236}">
                <a16:creationId xmlns:a16="http://schemas.microsoft.com/office/drawing/2014/main" id="{870F98C7-66DB-4450-AF66-AF22EF6EE7FF}"/>
              </a:ext>
            </a:extLst>
          </p:cNvPr>
          <p:cNvGrpSpPr/>
          <p:nvPr/>
        </p:nvGrpSpPr>
        <p:grpSpPr>
          <a:xfrm>
            <a:off x="3756992" y="5240983"/>
            <a:ext cx="4677286" cy="923329"/>
            <a:chOff x="4636424" y="5144267"/>
            <a:chExt cx="2918420" cy="923329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77138E3-EA28-48B2-B581-F74E037FE33F}"/>
                </a:ext>
              </a:extLst>
            </p:cNvPr>
            <p:cNvSpPr txBox="1"/>
            <p:nvPr/>
          </p:nvSpPr>
          <p:spPr>
            <a:xfrm>
              <a:off x="4646212" y="5421265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6D82725-1355-4389-88F1-6CC70001FE02}"/>
                </a:ext>
              </a:extLst>
            </p:cNvPr>
            <p:cNvSpPr txBox="1"/>
            <p:nvPr/>
          </p:nvSpPr>
          <p:spPr>
            <a:xfrm>
              <a:off x="4636424" y="5144267"/>
              <a:ext cx="2908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</a:rPr>
                <a:t>Contents _ Graph </a:t>
              </a:r>
              <a:endParaRPr lang="ko-KR" altLang="en-US" sz="1200" b="1" dirty="0">
                <a:solidFill>
                  <a:schemeClr val="accent3"/>
                </a:solidFill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AC87630F-EDB5-437D-87B3-E5CDAE9A9C9E}"/>
                </a:ext>
              </a:extLst>
            </p:cNvPr>
            <p:cNvCxnSpPr/>
            <p:nvPr/>
          </p:nvCxnSpPr>
          <p:spPr>
            <a:xfrm>
              <a:off x="4636424" y="5421265"/>
              <a:ext cx="2918420" cy="0"/>
            </a:xfrm>
            <a:prstGeom prst="line">
              <a:avLst/>
            </a:prstGeom>
            <a:ln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9">
            <a:extLst>
              <a:ext uri="{FF2B5EF4-FFF2-40B4-BE49-F238E27FC236}">
                <a16:creationId xmlns:a16="http://schemas.microsoft.com/office/drawing/2014/main" id="{FE18E4E5-8BD1-40C8-950E-56794E36BDF2}"/>
              </a:ext>
            </a:extLst>
          </p:cNvPr>
          <p:cNvSpPr/>
          <p:nvPr/>
        </p:nvSpPr>
        <p:spPr>
          <a:xfrm rot="19800000">
            <a:off x="6673062" y="2788190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" name="Block Arc 10">
            <a:extLst>
              <a:ext uri="{FF2B5EF4-FFF2-40B4-BE49-F238E27FC236}">
                <a16:creationId xmlns:a16="http://schemas.microsoft.com/office/drawing/2014/main" id="{61733F82-30C8-492D-92F7-471A98835CCC}"/>
              </a:ext>
            </a:extLst>
          </p:cNvPr>
          <p:cNvSpPr/>
          <p:nvPr/>
        </p:nvSpPr>
        <p:spPr>
          <a:xfrm rot="1800000">
            <a:off x="5266785" y="2573969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3" name="Round Same Side Corner Rectangle 36">
            <a:extLst>
              <a:ext uri="{FF2B5EF4-FFF2-40B4-BE49-F238E27FC236}">
                <a16:creationId xmlns:a16="http://schemas.microsoft.com/office/drawing/2014/main" id="{5791C372-A0C8-415B-9E1E-A3E773298FB4}"/>
              </a:ext>
            </a:extLst>
          </p:cNvPr>
          <p:cNvSpPr>
            <a:spLocks noChangeAspect="1"/>
          </p:cNvSpPr>
          <p:nvPr/>
        </p:nvSpPr>
        <p:spPr>
          <a:xfrm>
            <a:off x="5893412" y="400237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125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2018-12-26T01:46:18Z</dcterms:modified>
</cp:coreProperties>
</file>