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67" name="직사각형 17">
            <a:extLst>
              <a:ext uri="{FF2B5EF4-FFF2-40B4-BE49-F238E27FC236}">
                <a16:creationId xmlns:a16="http://schemas.microsoft.com/office/drawing/2014/main" id="{22D882BB-2B9C-4CE3-BA07-9DD7CF7781A4}"/>
              </a:ext>
            </a:extLst>
          </p:cNvPr>
          <p:cNvSpPr/>
          <p:nvPr/>
        </p:nvSpPr>
        <p:spPr>
          <a:xfrm>
            <a:off x="0" y="3437848"/>
            <a:ext cx="12192000" cy="2520280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68" name="TextBox 567">
            <a:extLst>
              <a:ext uri="{FF2B5EF4-FFF2-40B4-BE49-F238E27FC236}">
                <a16:creationId xmlns:a16="http://schemas.microsoft.com/office/drawing/2014/main" id="{C146C2A0-9025-4CA0-8C0E-BEC0D1125A2C}"/>
              </a:ext>
            </a:extLst>
          </p:cNvPr>
          <p:cNvSpPr txBox="1"/>
          <p:nvPr/>
        </p:nvSpPr>
        <p:spPr>
          <a:xfrm>
            <a:off x="922957" y="4244453"/>
            <a:ext cx="18902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You can simply impress your audience and add a unique zing and appeal to your Reports and Presentations with our Templates.</a:t>
            </a:r>
          </a:p>
          <a:p>
            <a:r>
              <a:rPr lang="en-US" altLang="ko-KR" sz="1200" dirty="0">
                <a:solidFill>
                  <a:schemeClr val="bg1"/>
                </a:solidFill>
              </a:rPr>
              <a:t>This text can be replaced with your own text.</a:t>
            </a:r>
          </a:p>
        </p:txBody>
      </p:sp>
      <p:sp>
        <p:nvSpPr>
          <p:cNvPr id="569" name="TextBox 568">
            <a:extLst>
              <a:ext uri="{FF2B5EF4-FFF2-40B4-BE49-F238E27FC236}">
                <a16:creationId xmlns:a16="http://schemas.microsoft.com/office/drawing/2014/main" id="{9553A301-7F3C-4CE7-A698-9AE1172136F4}"/>
              </a:ext>
            </a:extLst>
          </p:cNvPr>
          <p:cNvSpPr txBox="1"/>
          <p:nvPr/>
        </p:nvSpPr>
        <p:spPr>
          <a:xfrm>
            <a:off x="931547" y="3570981"/>
            <a:ext cx="1440160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4000" dirty="0">
                <a:solidFill>
                  <a:schemeClr val="bg1"/>
                </a:solidFill>
              </a:rPr>
              <a:t>A </a:t>
            </a:r>
            <a:r>
              <a:rPr lang="en-US" altLang="ko-KR" sz="1600" dirty="0">
                <a:solidFill>
                  <a:schemeClr val="bg1"/>
                </a:solidFill>
              </a:rPr>
              <a:t>Style</a:t>
            </a:r>
            <a:endParaRPr lang="en-US" altLang="ko-KR" sz="4000" dirty="0">
              <a:solidFill>
                <a:schemeClr val="bg1"/>
              </a:solidFill>
            </a:endParaRPr>
          </a:p>
        </p:txBody>
      </p:sp>
      <p:sp>
        <p:nvSpPr>
          <p:cNvPr id="570" name="TextBox 569">
            <a:extLst>
              <a:ext uri="{FF2B5EF4-FFF2-40B4-BE49-F238E27FC236}">
                <a16:creationId xmlns:a16="http://schemas.microsoft.com/office/drawing/2014/main" id="{0123F673-D263-4253-B467-460A6435082A}"/>
              </a:ext>
            </a:extLst>
          </p:cNvPr>
          <p:cNvSpPr txBox="1"/>
          <p:nvPr/>
        </p:nvSpPr>
        <p:spPr>
          <a:xfrm>
            <a:off x="3745984" y="4257153"/>
            <a:ext cx="18902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You can simply impress your audience and add a unique zing and appeal to your Reports and Presentations with our Templates.</a:t>
            </a:r>
          </a:p>
          <a:p>
            <a:r>
              <a:rPr lang="en-US" altLang="ko-KR" sz="1200" dirty="0">
                <a:solidFill>
                  <a:schemeClr val="bg1"/>
                </a:solidFill>
              </a:rPr>
              <a:t>This text can be replaced with your own text.</a:t>
            </a:r>
          </a:p>
        </p:txBody>
      </p:sp>
      <p:sp>
        <p:nvSpPr>
          <p:cNvPr id="571" name="TextBox 570">
            <a:extLst>
              <a:ext uri="{FF2B5EF4-FFF2-40B4-BE49-F238E27FC236}">
                <a16:creationId xmlns:a16="http://schemas.microsoft.com/office/drawing/2014/main" id="{295244A9-B9D1-4F97-A4F9-EDDA72A61148}"/>
              </a:ext>
            </a:extLst>
          </p:cNvPr>
          <p:cNvSpPr txBox="1"/>
          <p:nvPr/>
        </p:nvSpPr>
        <p:spPr>
          <a:xfrm>
            <a:off x="6569011" y="4269853"/>
            <a:ext cx="18902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You can simply impress your audience and add a unique zing and appeal to your Reports and Presentations with our Templates.</a:t>
            </a:r>
          </a:p>
          <a:p>
            <a:r>
              <a:rPr lang="en-US" altLang="ko-KR" sz="1200" dirty="0">
                <a:solidFill>
                  <a:schemeClr val="bg1"/>
                </a:solidFill>
              </a:rPr>
              <a:t>This text can be replaced with your own text.</a:t>
            </a:r>
          </a:p>
        </p:txBody>
      </p:sp>
      <p:sp>
        <p:nvSpPr>
          <p:cNvPr id="572" name="TextBox 571">
            <a:extLst>
              <a:ext uri="{FF2B5EF4-FFF2-40B4-BE49-F238E27FC236}">
                <a16:creationId xmlns:a16="http://schemas.microsoft.com/office/drawing/2014/main" id="{91E1BA46-44F1-4CED-9811-12AE291208A0}"/>
              </a:ext>
            </a:extLst>
          </p:cNvPr>
          <p:cNvSpPr txBox="1"/>
          <p:nvPr/>
        </p:nvSpPr>
        <p:spPr>
          <a:xfrm>
            <a:off x="9392038" y="4282553"/>
            <a:ext cx="18902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You can simply impress your audience and add a unique zing and appeal to your Reports and Presentations with our Templates.</a:t>
            </a:r>
          </a:p>
          <a:p>
            <a:r>
              <a:rPr lang="en-US" altLang="ko-KR" sz="1200" dirty="0">
                <a:solidFill>
                  <a:schemeClr val="bg1"/>
                </a:solidFill>
              </a:rPr>
              <a:t>This text can be replaced with your own text.</a:t>
            </a:r>
          </a:p>
        </p:txBody>
      </p:sp>
      <p:sp>
        <p:nvSpPr>
          <p:cNvPr id="573" name="TextBox 572">
            <a:extLst>
              <a:ext uri="{FF2B5EF4-FFF2-40B4-BE49-F238E27FC236}">
                <a16:creationId xmlns:a16="http://schemas.microsoft.com/office/drawing/2014/main" id="{B66F981C-C2E2-4714-B3F3-89962DA97DFB}"/>
              </a:ext>
            </a:extLst>
          </p:cNvPr>
          <p:cNvSpPr txBox="1"/>
          <p:nvPr/>
        </p:nvSpPr>
        <p:spPr>
          <a:xfrm>
            <a:off x="3765380" y="3570981"/>
            <a:ext cx="1440160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4000" dirty="0">
                <a:solidFill>
                  <a:schemeClr val="bg1"/>
                </a:solidFill>
              </a:rPr>
              <a:t>B </a:t>
            </a:r>
            <a:r>
              <a:rPr lang="en-US" altLang="ko-KR" sz="1600" dirty="0">
                <a:solidFill>
                  <a:schemeClr val="bg1"/>
                </a:solidFill>
              </a:rPr>
              <a:t>Style</a:t>
            </a:r>
            <a:endParaRPr lang="en-US" altLang="ko-KR" sz="4000" dirty="0">
              <a:solidFill>
                <a:schemeClr val="bg1"/>
              </a:solidFill>
            </a:endParaRPr>
          </a:p>
        </p:txBody>
      </p:sp>
      <p:sp>
        <p:nvSpPr>
          <p:cNvPr id="574" name="TextBox 573">
            <a:extLst>
              <a:ext uri="{FF2B5EF4-FFF2-40B4-BE49-F238E27FC236}">
                <a16:creationId xmlns:a16="http://schemas.microsoft.com/office/drawing/2014/main" id="{8C7E5AC8-2D2D-4121-8D09-A488D1D536F8}"/>
              </a:ext>
            </a:extLst>
          </p:cNvPr>
          <p:cNvSpPr txBox="1"/>
          <p:nvPr/>
        </p:nvSpPr>
        <p:spPr>
          <a:xfrm>
            <a:off x="6599213" y="3570981"/>
            <a:ext cx="1440160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4000" dirty="0">
                <a:solidFill>
                  <a:schemeClr val="bg1"/>
                </a:solidFill>
              </a:rPr>
              <a:t>C </a:t>
            </a:r>
            <a:r>
              <a:rPr lang="en-US" altLang="ko-KR" sz="1600" dirty="0">
                <a:solidFill>
                  <a:schemeClr val="bg1"/>
                </a:solidFill>
              </a:rPr>
              <a:t>Style</a:t>
            </a:r>
            <a:endParaRPr lang="en-US" altLang="ko-KR" sz="4000" dirty="0">
              <a:solidFill>
                <a:schemeClr val="bg1"/>
              </a:solidFill>
            </a:endParaRPr>
          </a:p>
        </p:txBody>
      </p:sp>
      <p:sp>
        <p:nvSpPr>
          <p:cNvPr id="575" name="TextBox 574">
            <a:extLst>
              <a:ext uri="{FF2B5EF4-FFF2-40B4-BE49-F238E27FC236}">
                <a16:creationId xmlns:a16="http://schemas.microsoft.com/office/drawing/2014/main" id="{41A80D91-8777-443F-A1EE-5FB514C445A6}"/>
              </a:ext>
            </a:extLst>
          </p:cNvPr>
          <p:cNvSpPr txBox="1"/>
          <p:nvPr/>
        </p:nvSpPr>
        <p:spPr>
          <a:xfrm>
            <a:off x="9433047" y="3570981"/>
            <a:ext cx="1440160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4000" dirty="0">
                <a:solidFill>
                  <a:schemeClr val="bg1"/>
                </a:solidFill>
              </a:rPr>
              <a:t>D </a:t>
            </a:r>
            <a:r>
              <a:rPr lang="en-US" altLang="ko-KR" sz="1600" dirty="0">
                <a:solidFill>
                  <a:schemeClr val="bg1"/>
                </a:solidFill>
              </a:rPr>
              <a:t>Style</a:t>
            </a:r>
            <a:endParaRPr lang="en-US" altLang="ko-KR" sz="4000" dirty="0">
              <a:solidFill>
                <a:schemeClr val="bg1"/>
              </a:solidFill>
            </a:endParaRPr>
          </a:p>
        </p:txBody>
      </p:sp>
      <p:sp>
        <p:nvSpPr>
          <p:cNvPr id="576" name="Oval 10">
            <a:extLst>
              <a:ext uri="{FF2B5EF4-FFF2-40B4-BE49-F238E27FC236}">
                <a16:creationId xmlns:a16="http://schemas.microsoft.com/office/drawing/2014/main" id="{1F4BA4CB-BDA8-4CE0-B63C-3EEA75BA20D1}"/>
              </a:ext>
            </a:extLst>
          </p:cNvPr>
          <p:cNvSpPr/>
          <p:nvPr/>
        </p:nvSpPr>
        <p:spPr>
          <a:xfrm rot="10800000">
            <a:off x="1385808" y="2273124"/>
            <a:ext cx="864000" cy="864000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2700">
              <a:solidFill>
                <a:srgbClr val="0070C0"/>
              </a:solidFill>
            </a:endParaRPr>
          </a:p>
        </p:txBody>
      </p:sp>
      <p:sp>
        <p:nvSpPr>
          <p:cNvPr id="577" name="타원 41">
            <a:extLst>
              <a:ext uri="{FF2B5EF4-FFF2-40B4-BE49-F238E27FC236}">
                <a16:creationId xmlns:a16="http://schemas.microsoft.com/office/drawing/2014/main" id="{44E5BF3E-5F38-4CA0-AA96-FEC0E3672D8C}"/>
              </a:ext>
            </a:extLst>
          </p:cNvPr>
          <p:cNvSpPr/>
          <p:nvPr/>
        </p:nvSpPr>
        <p:spPr>
          <a:xfrm rot="10800000">
            <a:off x="1301394" y="2188710"/>
            <a:ext cx="1044000" cy="1044000"/>
          </a:xfrm>
          <a:prstGeom prst="ellipse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78" name="Oval 10">
            <a:extLst>
              <a:ext uri="{FF2B5EF4-FFF2-40B4-BE49-F238E27FC236}">
                <a16:creationId xmlns:a16="http://schemas.microsoft.com/office/drawing/2014/main" id="{9025B48B-F105-4DBF-A331-E9449852869B}"/>
              </a:ext>
            </a:extLst>
          </p:cNvPr>
          <p:cNvSpPr/>
          <p:nvPr/>
        </p:nvSpPr>
        <p:spPr>
          <a:xfrm rot="10800000">
            <a:off x="4184721" y="2273012"/>
            <a:ext cx="864000" cy="864000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2700">
              <a:solidFill>
                <a:srgbClr val="0070C0"/>
              </a:solidFill>
            </a:endParaRPr>
          </a:p>
        </p:txBody>
      </p:sp>
      <p:sp>
        <p:nvSpPr>
          <p:cNvPr id="579" name="타원 44">
            <a:extLst>
              <a:ext uri="{FF2B5EF4-FFF2-40B4-BE49-F238E27FC236}">
                <a16:creationId xmlns:a16="http://schemas.microsoft.com/office/drawing/2014/main" id="{D672973F-33F7-41F1-97C8-8F0F2FD5F3A3}"/>
              </a:ext>
            </a:extLst>
          </p:cNvPr>
          <p:cNvSpPr/>
          <p:nvPr/>
        </p:nvSpPr>
        <p:spPr>
          <a:xfrm rot="10800000">
            <a:off x="4100307" y="2188598"/>
            <a:ext cx="1044000" cy="1044000"/>
          </a:xfrm>
          <a:prstGeom prst="ellipse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80" name="Oval 10">
            <a:extLst>
              <a:ext uri="{FF2B5EF4-FFF2-40B4-BE49-F238E27FC236}">
                <a16:creationId xmlns:a16="http://schemas.microsoft.com/office/drawing/2014/main" id="{E6B3C165-A45A-4F72-B517-E8B6FFA83817}"/>
              </a:ext>
            </a:extLst>
          </p:cNvPr>
          <p:cNvSpPr/>
          <p:nvPr/>
        </p:nvSpPr>
        <p:spPr>
          <a:xfrm rot="10800000">
            <a:off x="6983634" y="2272900"/>
            <a:ext cx="864000" cy="864000"/>
          </a:xfrm>
          <a:prstGeom prst="ellipse">
            <a:avLst/>
          </a:prstGeom>
          <a:solidFill>
            <a:schemeClr val="accent3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2700">
              <a:solidFill>
                <a:srgbClr val="0070C0"/>
              </a:solidFill>
            </a:endParaRPr>
          </a:p>
        </p:txBody>
      </p:sp>
      <p:sp>
        <p:nvSpPr>
          <p:cNvPr id="581" name="타원 47">
            <a:extLst>
              <a:ext uri="{FF2B5EF4-FFF2-40B4-BE49-F238E27FC236}">
                <a16:creationId xmlns:a16="http://schemas.microsoft.com/office/drawing/2014/main" id="{2BD18B04-298A-46E9-B548-13E01A29C604}"/>
              </a:ext>
            </a:extLst>
          </p:cNvPr>
          <p:cNvSpPr/>
          <p:nvPr/>
        </p:nvSpPr>
        <p:spPr>
          <a:xfrm rot="10800000">
            <a:off x="6899220" y="2188486"/>
            <a:ext cx="1044000" cy="1044000"/>
          </a:xfrm>
          <a:prstGeom prst="ellipse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82" name="Oval 10">
            <a:extLst>
              <a:ext uri="{FF2B5EF4-FFF2-40B4-BE49-F238E27FC236}">
                <a16:creationId xmlns:a16="http://schemas.microsoft.com/office/drawing/2014/main" id="{94BC4B7A-4B90-403B-9D14-DEF5689B8B62}"/>
              </a:ext>
            </a:extLst>
          </p:cNvPr>
          <p:cNvSpPr/>
          <p:nvPr/>
        </p:nvSpPr>
        <p:spPr>
          <a:xfrm rot="10800000">
            <a:off x="9782548" y="2272788"/>
            <a:ext cx="864000" cy="864000"/>
          </a:xfrm>
          <a:prstGeom prst="ellipse">
            <a:avLst/>
          </a:prstGeom>
          <a:solidFill>
            <a:schemeClr val="accent4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2700">
              <a:solidFill>
                <a:srgbClr val="0070C0"/>
              </a:solidFill>
            </a:endParaRPr>
          </a:p>
        </p:txBody>
      </p:sp>
      <p:sp>
        <p:nvSpPr>
          <p:cNvPr id="583" name="타원 50">
            <a:extLst>
              <a:ext uri="{FF2B5EF4-FFF2-40B4-BE49-F238E27FC236}">
                <a16:creationId xmlns:a16="http://schemas.microsoft.com/office/drawing/2014/main" id="{8A16EB35-22DC-4D02-8D46-434F850ACCC6}"/>
              </a:ext>
            </a:extLst>
          </p:cNvPr>
          <p:cNvSpPr/>
          <p:nvPr/>
        </p:nvSpPr>
        <p:spPr>
          <a:xfrm rot="10800000">
            <a:off x="9698134" y="2188374"/>
            <a:ext cx="1044000" cy="1044000"/>
          </a:xfrm>
          <a:prstGeom prst="ellipse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cxnSp>
        <p:nvCxnSpPr>
          <p:cNvPr id="584" name="직선 연결선 55">
            <a:extLst>
              <a:ext uri="{FF2B5EF4-FFF2-40B4-BE49-F238E27FC236}">
                <a16:creationId xmlns:a16="http://schemas.microsoft.com/office/drawing/2014/main" id="{E2B7CCE5-D5DD-4ED0-A62D-CB7B37FF3919}"/>
              </a:ext>
            </a:extLst>
          </p:cNvPr>
          <p:cNvCxnSpPr/>
          <p:nvPr/>
        </p:nvCxnSpPr>
        <p:spPr>
          <a:xfrm rot="10800000">
            <a:off x="2820519" y="2733644"/>
            <a:ext cx="804665" cy="0"/>
          </a:xfrm>
          <a:prstGeom prst="line">
            <a:avLst/>
          </a:prstGeom>
          <a:noFill/>
          <a:ln w="19050">
            <a:solidFill>
              <a:schemeClr val="accent6"/>
            </a:solidFill>
            <a:prstDash val="sysDot"/>
            <a:headEnd type="triangle" w="med" len="lg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5" name="직선 연결선 56">
            <a:extLst>
              <a:ext uri="{FF2B5EF4-FFF2-40B4-BE49-F238E27FC236}">
                <a16:creationId xmlns:a16="http://schemas.microsoft.com/office/drawing/2014/main" id="{DF488DCC-A4FE-4558-9FF2-4368941AA3A5}"/>
              </a:ext>
            </a:extLst>
          </p:cNvPr>
          <p:cNvCxnSpPr/>
          <p:nvPr/>
        </p:nvCxnSpPr>
        <p:spPr>
          <a:xfrm rot="10800000">
            <a:off x="5619432" y="2717768"/>
            <a:ext cx="804665" cy="0"/>
          </a:xfrm>
          <a:prstGeom prst="line">
            <a:avLst/>
          </a:prstGeom>
          <a:noFill/>
          <a:ln w="19050">
            <a:solidFill>
              <a:schemeClr val="accent6"/>
            </a:solidFill>
            <a:prstDash val="sysDot"/>
            <a:headEnd type="triangle" w="med" len="lg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6" name="직선 연결선 57">
            <a:extLst>
              <a:ext uri="{FF2B5EF4-FFF2-40B4-BE49-F238E27FC236}">
                <a16:creationId xmlns:a16="http://schemas.microsoft.com/office/drawing/2014/main" id="{C38ED28E-1215-4E0E-8674-13CC51E31B08}"/>
              </a:ext>
            </a:extLst>
          </p:cNvPr>
          <p:cNvCxnSpPr/>
          <p:nvPr/>
        </p:nvCxnSpPr>
        <p:spPr>
          <a:xfrm rot="10800000">
            <a:off x="8418345" y="2701892"/>
            <a:ext cx="804665" cy="0"/>
          </a:xfrm>
          <a:prstGeom prst="line">
            <a:avLst/>
          </a:prstGeom>
          <a:noFill/>
          <a:ln w="19050">
            <a:solidFill>
              <a:schemeClr val="accent6"/>
            </a:solidFill>
            <a:prstDash val="sysDot"/>
            <a:headEnd type="triangle" w="med" len="lg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87" name="Rounded Rectangle 5">
            <a:extLst>
              <a:ext uri="{FF2B5EF4-FFF2-40B4-BE49-F238E27FC236}">
                <a16:creationId xmlns:a16="http://schemas.microsoft.com/office/drawing/2014/main" id="{68187C58-0F1D-418F-99C2-E0A69FF6BA9E}"/>
              </a:ext>
            </a:extLst>
          </p:cNvPr>
          <p:cNvSpPr/>
          <p:nvPr/>
        </p:nvSpPr>
        <p:spPr>
          <a:xfrm flipH="1">
            <a:off x="4432442" y="2572088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88" name="Teardrop 1">
            <a:extLst>
              <a:ext uri="{FF2B5EF4-FFF2-40B4-BE49-F238E27FC236}">
                <a16:creationId xmlns:a16="http://schemas.microsoft.com/office/drawing/2014/main" id="{733CE7C6-D222-4665-870A-8030E9B7CA4A}"/>
              </a:ext>
            </a:extLst>
          </p:cNvPr>
          <p:cNvSpPr/>
          <p:nvPr/>
        </p:nvSpPr>
        <p:spPr>
          <a:xfrm rot="18805991">
            <a:off x="1626070" y="2531302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89" name="Rectangle 36">
            <a:extLst>
              <a:ext uri="{FF2B5EF4-FFF2-40B4-BE49-F238E27FC236}">
                <a16:creationId xmlns:a16="http://schemas.microsoft.com/office/drawing/2014/main" id="{B6AA09EF-EA20-4B22-AF66-81D0314308D5}"/>
              </a:ext>
            </a:extLst>
          </p:cNvPr>
          <p:cNvSpPr/>
          <p:nvPr/>
        </p:nvSpPr>
        <p:spPr>
          <a:xfrm>
            <a:off x="7226536" y="2539152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0" name="Chord 15">
            <a:extLst>
              <a:ext uri="{FF2B5EF4-FFF2-40B4-BE49-F238E27FC236}">
                <a16:creationId xmlns:a16="http://schemas.microsoft.com/office/drawing/2014/main" id="{CA02339A-30F0-463D-A3CE-74260F755AE5}"/>
              </a:ext>
            </a:extLst>
          </p:cNvPr>
          <p:cNvSpPr/>
          <p:nvPr/>
        </p:nvSpPr>
        <p:spPr>
          <a:xfrm>
            <a:off x="10114986" y="2500694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156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23</cp:revision>
  <dcterms:created xsi:type="dcterms:W3CDTF">2018-02-18T19:39:47Z</dcterms:created>
  <dcterms:modified xsi:type="dcterms:W3CDTF">2018-12-20T05:06:08Z</dcterms:modified>
</cp:coreProperties>
</file>