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76" name="Group 475">
            <a:extLst>
              <a:ext uri="{FF2B5EF4-FFF2-40B4-BE49-F238E27FC236}">
                <a16:creationId xmlns:a16="http://schemas.microsoft.com/office/drawing/2014/main" id="{8F79EF92-1869-46DC-93BF-CD9AE400C8CA}"/>
              </a:ext>
            </a:extLst>
          </p:cNvPr>
          <p:cNvGrpSpPr/>
          <p:nvPr/>
        </p:nvGrpSpPr>
        <p:grpSpPr>
          <a:xfrm rot="16200000">
            <a:off x="2759720" y="-2151067"/>
            <a:ext cx="6576861" cy="10902399"/>
            <a:chOff x="2829457" y="880439"/>
            <a:chExt cx="6114379" cy="8312796"/>
          </a:xfrm>
          <a:solidFill>
            <a:schemeClr val="bg1">
              <a:lumMod val="75000"/>
            </a:schemeClr>
          </a:solidFill>
        </p:grpSpPr>
        <p:sp>
          <p:nvSpPr>
            <p:cNvPr id="477" name="Rectangle 476">
              <a:extLst>
                <a:ext uri="{FF2B5EF4-FFF2-40B4-BE49-F238E27FC236}">
                  <a16:creationId xmlns:a16="http://schemas.microsoft.com/office/drawing/2014/main" id="{21F17D52-9919-472B-8A6F-1DDE80209530}"/>
                </a:ext>
              </a:extLst>
            </p:cNvPr>
            <p:cNvSpPr/>
            <p:nvPr/>
          </p:nvSpPr>
          <p:spPr>
            <a:xfrm>
              <a:off x="5039716" y="880439"/>
              <a:ext cx="17002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78" name="Rectangle 477">
              <a:extLst>
                <a:ext uri="{FF2B5EF4-FFF2-40B4-BE49-F238E27FC236}">
                  <a16:creationId xmlns:a16="http://schemas.microsoft.com/office/drawing/2014/main" id="{1D894DDA-3B59-4EC5-B4C6-CB24D6E92438}"/>
                </a:ext>
              </a:extLst>
            </p:cNvPr>
            <p:cNvSpPr/>
            <p:nvPr/>
          </p:nvSpPr>
          <p:spPr>
            <a:xfrm rot="16200000">
              <a:off x="4420016" y="1592386"/>
              <a:ext cx="139441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EEE0A95B-B4DF-4273-8184-745D7049D66C}"/>
                </a:ext>
              </a:extLst>
            </p:cNvPr>
            <p:cNvSpPr/>
            <p:nvPr/>
          </p:nvSpPr>
          <p:spPr>
            <a:xfrm>
              <a:off x="3769736" y="2242665"/>
              <a:ext cx="17002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4B2655B6-C401-4254-9467-CC0B58292452}"/>
                </a:ext>
              </a:extLst>
            </p:cNvPr>
            <p:cNvSpPr/>
            <p:nvPr/>
          </p:nvSpPr>
          <p:spPr>
            <a:xfrm rot="16200000">
              <a:off x="4780014" y="2594612"/>
              <a:ext cx="139441" cy="21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81" name="Rectangle 480">
              <a:extLst>
                <a:ext uri="{FF2B5EF4-FFF2-40B4-BE49-F238E27FC236}">
                  <a16:creationId xmlns:a16="http://schemas.microsoft.com/office/drawing/2014/main" id="{31584EB1-8592-4013-984F-C77BCF2C496F}"/>
                </a:ext>
              </a:extLst>
            </p:cNvPr>
            <p:cNvSpPr/>
            <p:nvPr/>
          </p:nvSpPr>
          <p:spPr>
            <a:xfrm>
              <a:off x="5759714" y="3604891"/>
              <a:ext cx="17002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B7E44322-0906-46FD-9C50-D315AF619EA2}"/>
                </a:ext>
              </a:extLst>
            </p:cNvPr>
            <p:cNvSpPr/>
            <p:nvPr/>
          </p:nvSpPr>
          <p:spPr>
            <a:xfrm rot="16200000">
              <a:off x="5140014" y="4316838"/>
              <a:ext cx="139441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0D4EB02E-FF13-4F74-8088-E36BBDA2B37C}"/>
                </a:ext>
              </a:extLst>
            </p:cNvPr>
            <p:cNvSpPr/>
            <p:nvPr/>
          </p:nvSpPr>
          <p:spPr>
            <a:xfrm>
              <a:off x="4479104" y="4967117"/>
              <a:ext cx="17002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6C6327C3-7092-4EDF-9868-9C31E637E7E2}"/>
                </a:ext>
              </a:extLst>
            </p:cNvPr>
            <p:cNvSpPr/>
            <p:nvPr/>
          </p:nvSpPr>
          <p:spPr>
            <a:xfrm rot="16200000">
              <a:off x="5489383" y="5319064"/>
              <a:ext cx="139441" cy="21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DC0EFB58-E5B4-47E3-AE66-0541EDE80ADF}"/>
                </a:ext>
              </a:extLst>
            </p:cNvPr>
            <p:cNvSpPr/>
            <p:nvPr/>
          </p:nvSpPr>
          <p:spPr>
            <a:xfrm>
              <a:off x="6469083" y="6329343"/>
              <a:ext cx="17002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86" name="Rectangle 485">
              <a:extLst>
                <a:ext uri="{FF2B5EF4-FFF2-40B4-BE49-F238E27FC236}">
                  <a16:creationId xmlns:a16="http://schemas.microsoft.com/office/drawing/2014/main" id="{064488E6-2090-4FE0-AF65-D6099AF6F8A2}"/>
                </a:ext>
              </a:extLst>
            </p:cNvPr>
            <p:cNvSpPr/>
            <p:nvPr/>
          </p:nvSpPr>
          <p:spPr>
            <a:xfrm rot="16200000">
              <a:off x="5849382" y="7041291"/>
              <a:ext cx="139441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87" name="Rectangle 486">
              <a:extLst>
                <a:ext uri="{FF2B5EF4-FFF2-40B4-BE49-F238E27FC236}">
                  <a16:creationId xmlns:a16="http://schemas.microsoft.com/office/drawing/2014/main" id="{37299476-168B-476C-A40E-DDF906809DEF}"/>
                </a:ext>
              </a:extLst>
            </p:cNvPr>
            <p:cNvSpPr/>
            <p:nvPr/>
          </p:nvSpPr>
          <p:spPr>
            <a:xfrm>
              <a:off x="5206227" y="7753232"/>
              <a:ext cx="17002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88" name="Rectangle 487">
              <a:extLst>
                <a:ext uri="{FF2B5EF4-FFF2-40B4-BE49-F238E27FC236}">
                  <a16:creationId xmlns:a16="http://schemas.microsoft.com/office/drawing/2014/main" id="{EB4B7D25-2ABB-476F-93CE-27F7402C1B13}"/>
                </a:ext>
              </a:extLst>
            </p:cNvPr>
            <p:cNvSpPr/>
            <p:nvPr/>
          </p:nvSpPr>
          <p:spPr>
            <a:xfrm rot="16200000">
              <a:off x="7003896" y="7253295"/>
              <a:ext cx="139441" cy="37404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89" name="Rectangle 488">
              <a:extLst>
                <a:ext uri="{FF2B5EF4-FFF2-40B4-BE49-F238E27FC236}">
                  <a16:creationId xmlns:a16="http://schemas.microsoft.com/office/drawing/2014/main" id="{39067AC4-1B58-4895-BD20-63C542BE596C}"/>
                </a:ext>
              </a:extLst>
            </p:cNvPr>
            <p:cNvSpPr/>
            <p:nvPr/>
          </p:nvSpPr>
          <p:spPr>
            <a:xfrm rot="16200000">
              <a:off x="3949876" y="-239980"/>
              <a:ext cx="139441" cy="23802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490" name="Rectangle 489">
            <a:extLst>
              <a:ext uri="{FF2B5EF4-FFF2-40B4-BE49-F238E27FC236}">
                <a16:creationId xmlns:a16="http://schemas.microsoft.com/office/drawing/2014/main" id="{2F970C24-6748-42EA-849F-4AB24AD1B941}"/>
              </a:ext>
            </a:extLst>
          </p:cNvPr>
          <p:cNvSpPr/>
          <p:nvPr/>
        </p:nvSpPr>
        <p:spPr>
          <a:xfrm>
            <a:off x="2838278" y="4356830"/>
            <a:ext cx="1080000" cy="9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CFD98CDA-5514-45F5-BD0C-84F7ED45D44F}"/>
              </a:ext>
            </a:extLst>
          </p:cNvPr>
          <p:cNvSpPr/>
          <p:nvPr/>
        </p:nvSpPr>
        <p:spPr>
          <a:xfrm>
            <a:off x="1054193" y="4356830"/>
            <a:ext cx="1080000" cy="90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8CA209F8-AFBF-4AC2-8177-207999ECF5BD}"/>
              </a:ext>
            </a:extLst>
          </p:cNvPr>
          <p:cNvSpPr/>
          <p:nvPr/>
        </p:nvSpPr>
        <p:spPr>
          <a:xfrm>
            <a:off x="6406448" y="3591115"/>
            <a:ext cx="1080000" cy="90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C73C1152-E65D-4C18-924E-F32DA08EABBD}"/>
              </a:ext>
            </a:extLst>
          </p:cNvPr>
          <p:cNvSpPr/>
          <p:nvPr/>
        </p:nvSpPr>
        <p:spPr>
          <a:xfrm>
            <a:off x="4622363" y="3591115"/>
            <a:ext cx="1080000" cy="90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E0763F8E-0281-43A0-8D2F-E783A1590CFB}"/>
              </a:ext>
            </a:extLst>
          </p:cNvPr>
          <p:cNvSpPr/>
          <p:nvPr/>
        </p:nvSpPr>
        <p:spPr>
          <a:xfrm>
            <a:off x="9974618" y="2814448"/>
            <a:ext cx="10800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4B5A1048-B726-44BB-848B-9C2664F7F628}"/>
              </a:ext>
            </a:extLst>
          </p:cNvPr>
          <p:cNvSpPr/>
          <p:nvPr/>
        </p:nvSpPr>
        <p:spPr>
          <a:xfrm>
            <a:off x="8190533" y="2823247"/>
            <a:ext cx="1080000" cy="90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A27AFFE0-265A-4231-BD02-9A81C9B4BDF7}"/>
              </a:ext>
            </a:extLst>
          </p:cNvPr>
          <p:cNvSpPr/>
          <p:nvPr/>
        </p:nvSpPr>
        <p:spPr>
          <a:xfrm>
            <a:off x="1324634" y="3314159"/>
            <a:ext cx="540000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id="{1D8EE42F-F24C-4452-910B-2192E5138273}"/>
              </a:ext>
            </a:extLst>
          </p:cNvPr>
          <p:cNvSpPr/>
          <p:nvPr/>
        </p:nvSpPr>
        <p:spPr>
          <a:xfrm>
            <a:off x="3073657" y="5746586"/>
            <a:ext cx="540000" cy="5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869C324E-C685-4475-AE7E-C79C2ECEDF2B}"/>
              </a:ext>
            </a:extLst>
          </p:cNvPr>
          <p:cNvSpPr/>
          <p:nvPr/>
        </p:nvSpPr>
        <p:spPr>
          <a:xfrm>
            <a:off x="4915098" y="2545731"/>
            <a:ext cx="540000" cy="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99" name="Rectangle 498">
            <a:extLst>
              <a:ext uri="{FF2B5EF4-FFF2-40B4-BE49-F238E27FC236}">
                <a16:creationId xmlns:a16="http://schemas.microsoft.com/office/drawing/2014/main" id="{22792762-78E0-4ACD-A862-A31899AB3E48}"/>
              </a:ext>
            </a:extLst>
          </p:cNvPr>
          <p:cNvSpPr/>
          <p:nvPr/>
        </p:nvSpPr>
        <p:spPr>
          <a:xfrm>
            <a:off x="8460237" y="1791932"/>
            <a:ext cx="540000" cy="5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0" name="Rectangle 499">
            <a:extLst>
              <a:ext uri="{FF2B5EF4-FFF2-40B4-BE49-F238E27FC236}">
                <a16:creationId xmlns:a16="http://schemas.microsoft.com/office/drawing/2014/main" id="{C910EC8A-5F61-4CD2-8BA4-041D24D27209}"/>
              </a:ext>
            </a:extLst>
          </p:cNvPr>
          <p:cNvSpPr/>
          <p:nvPr/>
        </p:nvSpPr>
        <p:spPr>
          <a:xfrm>
            <a:off x="10306652" y="4207638"/>
            <a:ext cx="540000" cy="54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1" name="Rectangle 500">
            <a:extLst>
              <a:ext uri="{FF2B5EF4-FFF2-40B4-BE49-F238E27FC236}">
                <a16:creationId xmlns:a16="http://schemas.microsoft.com/office/drawing/2014/main" id="{44CE70F8-E0D1-4A39-BCA9-002BB61524BB}"/>
              </a:ext>
            </a:extLst>
          </p:cNvPr>
          <p:cNvSpPr/>
          <p:nvPr/>
        </p:nvSpPr>
        <p:spPr>
          <a:xfrm>
            <a:off x="6718107" y="4980818"/>
            <a:ext cx="540000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279D2446-CDBF-4156-96B4-F991D0334525}"/>
              </a:ext>
            </a:extLst>
          </p:cNvPr>
          <p:cNvSpPr txBox="1"/>
          <p:nvPr/>
        </p:nvSpPr>
        <p:spPr>
          <a:xfrm>
            <a:off x="1390333" y="3353327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BC21D91F-4664-4711-B79F-9364A66F398C}"/>
              </a:ext>
            </a:extLst>
          </p:cNvPr>
          <p:cNvSpPr txBox="1"/>
          <p:nvPr/>
        </p:nvSpPr>
        <p:spPr>
          <a:xfrm>
            <a:off x="3139356" y="5785754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4" name="TextBox 503">
            <a:extLst>
              <a:ext uri="{FF2B5EF4-FFF2-40B4-BE49-F238E27FC236}">
                <a16:creationId xmlns:a16="http://schemas.microsoft.com/office/drawing/2014/main" id="{C0AA39CC-E3AC-40CA-ABF2-26E3ADC8A0B1}"/>
              </a:ext>
            </a:extLst>
          </p:cNvPr>
          <p:cNvSpPr txBox="1"/>
          <p:nvPr/>
        </p:nvSpPr>
        <p:spPr>
          <a:xfrm>
            <a:off x="6783806" y="5019986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F49CD67F-56C1-41FF-A64C-6EC8953B7F7D}"/>
              </a:ext>
            </a:extLst>
          </p:cNvPr>
          <p:cNvSpPr txBox="1"/>
          <p:nvPr/>
        </p:nvSpPr>
        <p:spPr>
          <a:xfrm>
            <a:off x="10372352" y="4246807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65AA7D2F-272A-4E50-9CCA-32FBF3135F82}"/>
              </a:ext>
            </a:extLst>
          </p:cNvPr>
          <p:cNvSpPr txBox="1"/>
          <p:nvPr/>
        </p:nvSpPr>
        <p:spPr>
          <a:xfrm>
            <a:off x="4980798" y="2584899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7" name="TextBox 506">
            <a:extLst>
              <a:ext uri="{FF2B5EF4-FFF2-40B4-BE49-F238E27FC236}">
                <a16:creationId xmlns:a16="http://schemas.microsoft.com/office/drawing/2014/main" id="{2B21075F-F3A5-4889-AFFA-11FFE7AF9DF4}"/>
              </a:ext>
            </a:extLst>
          </p:cNvPr>
          <p:cNvSpPr txBox="1"/>
          <p:nvPr/>
        </p:nvSpPr>
        <p:spPr>
          <a:xfrm>
            <a:off x="8525936" y="1831100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08" name="Group 507">
            <a:extLst>
              <a:ext uri="{FF2B5EF4-FFF2-40B4-BE49-F238E27FC236}">
                <a16:creationId xmlns:a16="http://schemas.microsoft.com/office/drawing/2014/main" id="{6A2CC8F4-9F1C-4D7A-8709-920FDE6FAE35}"/>
              </a:ext>
            </a:extLst>
          </p:cNvPr>
          <p:cNvGrpSpPr/>
          <p:nvPr/>
        </p:nvGrpSpPr>
        <p:grpSpPr>
          <a:xfrm>
            <a:off x="1945504" y="3224434"/>
            <a:ext cx="1888591" cy="719450"/>
            <a:chOff x="395535" y="3737445"/>
            <a:chExt cx="1519240" cy="719450"/>
          </a:xfrm>
        </p:grpSpPr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6F28CDE4-61D5-469D-8416-A4C3D2F3CE30}"/>
                </a:ext>
              </a:extLst>
            </p:cNvPr>
            <p:cNvSpPr txBox="1"/>
            <p:nvPr/>
          </p:nvSpPr>
          <p:spPr>
            <a:xfrm>
              <a:off x="395535" y="3737445"/>
              <a:ext cx="151923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763BA14D-EB9F-440D-831D-1B70FE9B1708}"/>
                </a:ext>
              </a:extLst>
            </p:cNvPr>
            <p:cNvSpPr txBox="1"/>
            <p:nvPr/>
          </p:nvSpPr>
          <p:spPr>
            <a:xfrm>
              <a:off x="395537" y="3995230"/>
              <a:ext cx="15192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952B77E7-D2BE-402F-A716-3B322D1E612D}"/>
              </a:ext>
            </a:extLst>
          </p:cNvPr>
          <p:cNvGrpSpPr/>
          <p:nvPr/>
        </p:nvGrpSpPr>
        <p:grpSpPr>
          <a:xfrm>
            <a:off x="5547737" y="2456006"/>
            <a:ext cx="1888591" cy="719450"/>
            <a:chOff x="395535" y="3737445"/>
            <a:chExt cx="1519240" cy="719450"/>
          </a:xfrm>
        </p:grpSpPr>
        <p:sp>
          <p:nvSpPr>
            <p:cNvPr id="512" name="TextBox 511">
              <a:extLst>
                <a:ext uri="{FF2B5EF4-FFF2-40B4-BE49-F238E27FC236}">
                  <a16:creationId xmlns:a16="http://schemas.microsoft.com/office/drawing/2014/main" id="{D63F5E02-3124-4CAF-A3E6-F90DE4ACC054}"/>
                </a:ext>
              </a:extLst>
            </p:cNvPr>
            <p:cNvSpPr txBox="1"/>
            <p:nvPr/>
          </p:nvSpPr>
          <p:spPr>
            <a:xfrm>
              <a:off x="395535" y="3737445"/>
              <a:ext cx="151923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3DC0D31D-B56D-4679-BED5-54F9C3A8F38C}"/>
                </a:ext>
              </a:extLst>
            </p:cNvPr>
            <p:cNvSpPr txBox="1"/>
            <p:nvPr/>
          </p:nvSpPr>
          <p:spPr>
            <a:xfrm>
              <a:off x="395537" y="3995230"/>
              <a:ext cx="15192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514" name="Group 513">
            <a:extLst>
              <a:ext uri="{FF2B5EF4-FFF2-40B4-BE49-F238E27FC236}">
                <a16:creationId xmlns:a16="http://schemas.microsoft.com/office/drawing/2014/main" id="{65013CDE-2BC5-4939-BCA7-C7C835E3820B}"/>
              </a:ext>
            </a:extLst>
          </p:cNvPr>
          <p:cNvGrpSpPr/>
          <p:nvPr/>
        </p:nvGrpSpPr>
        <p:grpSpPr>
          <a:xfrm>
            <a:off x="9088005" y="1702207"/>
            <a:ext cx="1810971" cy="719450"/>
            <a:chOff x="395535" y="3737445"/>
            <a:chExt cx="1519240" cy="719450"/>
          </a:xfrm>
        </p:grpSpPr>
        <p:sp>
          <p:nvSpPr>
            <p:cNvPr id="515" name="TextBox 514">
              <a:extLst>
                <a:ext uri="{FF2B5EF4-FFF2-40B4-BE49-F238E27FC236}">
                  <a16:creationId xmlns:a16="http://schemas.microsoft.com/office/drawing/2014/main" id="{DCD0B2AF-3429-4DC6-B22F-C06EB3CE0C41}"/>
                </a:ext>
              </a:extLst>
            </p:cNvPr>
            <p:cNvSpPr txBox="1"/>
            <p:nvPr/>
          </p:nvSpPr>
          <p:spPr>
            <a:xfrm>
              <a:off x="395535" y="3737445"/>
              <a:ext cx="151923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45DD0D83-F7CF-4016-A7ED-7FB5A53C9E99}"/>
                </a:ext>
              </a:extLst>
            </p:cNvPr>
            <p:cNvSpPr txBox="1"/>
            <p:nvPr/>
          </p:nvSpPr>
          <p:spPr>
            <a:xfrm>
              <a:off x="395537" y="3995230"/>
              <a:ext cx="15192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517" name="Group 516">
            <a:extLst>
              <a:ext uri="{FF2B5EF4-FFF2-40B4-BE49-F238E27FC236}">
                <a16:creationId xmlns:a16="http://schemas.microsoft.com/office/drawing/2014/main" id="{1D64D328-2D36-43C2-BC4C-5645D1D9A949}"/>
              </a:ext>
            </a:extLst>
          </p:cNvPr>
          <p:cNvGrpSpPr/>
          <p:nvPr/>
        </p:nvGrpSpPr>
        <p:grpSpPr>
          <a:xfrm>
            <a:off x="3707404" y="5656861"/>
            <a:ext cx="1994959" cy="719450"/>
            <a:chOff x="395535" y="3737445"/>
            <a:chExt cx="1519240" cy="719450"/>
          </a:xfrm>
        </p:grpSpPr>
        <p:sp>
          <p:nvSpPr>
            <p:cNvPr id="518" name="TextBox 517">
              <a:extLst>
                <a:ext uri="{FF2B5EF4-FFF2-40B4-BE49-F238E27FC236}">
                  <a16:creationId xmlns:a16="http://schemas.microsoft.com/office/drawing/2014/main" id="{D8162B17-E96E-43DE-9183-90236745B1A1}"/>
                </a:ext>
              </a:extLst>
            </p:cNvPr>
            <p:cNvSpPr txBox="1"/>
            <p:nvPr/>
          </p:nvSpPr>
          <p:spPr>
            <a:xfrm>
              <a:off x="395535" y="3737445"/>
              <a:ext cx="151923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9" name="TextBox 518">
              <a:extLst>
                <a:ext uri="{FF2B5EF4-FFF2-40B4-BE49-F238E27FC236}">
                  <a16:creationId xmlns:a16="http://schemas.microsoft.com/office/drawing/2014/main" id="{AA500CF3-5C13-4DE3-83D2-FCC3C29D1FEB}"/>
                </a:ext>
              </a:extLst>
            </p:cNvPr>
            <p:cNvSpPr txBox="1"/>
            <p:nvPr/>
          </p:nvSpPr>
          <p:spPr>
            <a:xfrm>
              <a:off x="395537" y="3995230"/>
              <a:ext cx="15192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520" name="Group 519">
            <a:extLst>
              <a:ext uri="{FF2B5EF4-FFF2-40B4-BE49-F238E27FC236}">
                <a16:creationId xmlns:a16="http://schemas.microsoft.com/office/drawing/2014/main" id="{B3AB92AE-8475-430E-A47F-6F79206FA2BE}"/>
              </a:ext>
            </a:extLst>
          </p:cNvPr>
          <p:cNvGrpSpPr/>
          <p:nvPr/>
        </p:nvGrpSpPr>
        <p:grpSpPr>
          <a:xfrm>
            <a:off x="7351851" y="4891093"/>
            <a:ext cx="1888591" cy="719450"/>
            <a:chOff x="395535" y="3737445"/>
            <a:chExt cx="1519240" cy="719450"/>
          </a:xfrm>
        </p:grpSpPr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2E43A444-0DAB-4877-A6A1-C65285E0EC6C}"/>
                </a:ext>
              </a:extLst>
            </p:cNvPr>
            <p:cNvSpPr txBox="1"/>
            <p:nvPr/>
          </p:nvSpPr>
          <p:spPr>
            <a:xfrm>
              <a:off x="395535" y="3737445"/>
              <a:ext cx="151923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96CF6A60-883E-4800-93A8-D34FEF5DEA45}"/>
                </a:ext>
              </a:extLst>
            </p:cNvPr>
            <p:cNvSpPr txBox="1"/>
            <p:nvPr/>
          </p:nvSpPr>
          <p:spPr>
            <a:xfrm>
              <a:off x="395537" y="3995230"/>
              <a:ext cx="15192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523" name="Group 522">
            <a:extLst>
              <a:ext uri="{FF2B5EF4-FFF2-40B4-BE49-F238E27FC236}">
                <a16:creationId xmlns:a16="http://schemas.microsoft.com/office/drawing/2014/main" id="{F336F8A8-AFBD-4C8B-A481-EB9A4288EFE3}"/>
              </a:ext>
            </a:extLst>
          </p:cNvPr>
          <p:cNvGrpSpPr/>
          <p:nvPr/>
        </p:nvGrpSpPr>
        <p:grpSpPr>
          <a:xfrm>
            <a:off x="9775936" y="4830732"/>
            <a:ext cx="1888591" cy="719450"/>
            <a:chOff x="395535" y="3737445"/>
            <a:chExt cx="1519240" cy="719450"/>
          </a:xfrm>
        </p:grpSpPr>
        <p:sp>
          <p:nvSpPr>
            <p:cNvPr id="524" name="TextBox 523">
              <a:extLst>
                <a:ext uri="{FF2B5EF4-FFF2-40B4-BE49-F238E27FC236}">
                  <a16:creationId xmlns:a16="http://schemas.microsoft.com/office/drawing/2014/main" id="{AD54F625-17CC-451C-BA72-2974557C20A3}"/>
                </a:ext>
              </a:extLst>
            </p:cNvPr>
            <p:cNvSpPr txBox="1"/>
            <p:nvPr/>
          </p:nvSpPr>
          <p:spPr>
            <a:xfrm>
              <a:off x="395535" y="3737445"/>
              <a:ext cx="151923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0166E121-DCBF-480E-8036-F9606520CD09}"/>
                </a:ext>
              </a:extLst>
            </p:cNvPr>
            <p:cNvSpPr txBox="1"/>
            <p:nvPr/>
          </p:nvSpPr>
          <p:spPr>
            <a:xfrm>
              <a:off x="395537" y="3995230"/>
              <a:ext cx="15192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sp>
        <p:nvSpPr>
          <p:cNvPr id="526" name="Rectangle 16">
            <a:extLst>
              <a:ext uri="{FF2B5EF4-FFF2-40B4-BE49-F238E27FC236}">
                <a16:creationId xmlns:a16="http://schemas.microsoft.com/office/drawing/2014/main" id="{75DD4AAE-546C-4B76-9595-E8430A6888BB}"/>
              </a:ext>
            </a:extLst>
          </p:cNvPr>
          <p:cNvSpPr/>
          <p:nvPr/>
        </p:nvSpPr>
        <p:spPr>
          <a:xfrm rot="2700000">
            <a:off x="3283187" y="457576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27" name="Rectangle 9">
            <a:extLst>
              <a:ext uri="{FF2B5EF4-FFF2-40B4-BE49-F238E27FC236}">
                <a16:creationId xmlns:a16="http://schemas.microsoft.com/office/drawing/2014/main" id="{799F0A06-B540-4A65-9FAD-BE25CF23AE27}"/>
              </a:ext>
            </a:extLst>
          </p:cNvPr>
          <p:cNvSpPr/>
          <p:nvPr/>
        </p:nvSpPr>
        <p:spPr>
          <a:xfrm>
            <a:off x="1416953" y="464966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28" name="Rectangle 9">
            <a:extLst>
              <a:ext uri="{FF2B5EF4-FFF2-40B4-BE49-F238E27FC236}">
                <a16:creationId xmlns:a16="http://schemas.microsoft.com/office/drawing/2014/main" id="{23C449EF-8253-42AD-8957-E0B863E76A4F}"/>
              </a:ext>
            </a:extLst>
          </p:cNvPr>
          <p:cNvSpPr/>
          <p:nvPr/>
        </p:nvSpPr>
        <p:spPr>
          <a:xfrm>
            <a:off x="10353346" y="3079647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29" name="Rectangle 36">
            <a:extLst>
              <a:ext uri="{FF2B5EF4-FFF2-40B4-BE49-F238E27FC236}">
                <a16:creationId xmlns:a16="http://schemas.microsoft.com/office/drawing/2014/main" id="{D9195A1D-D82C-4829-BC49-21AD55300AC0}"/>
              </a:ext>
            </a:extLst>
          </p:cNvPr>
          <p:cNvSpPr/>
          <p:nvPr/>
        </p:nvSpPr>
        <p:spPr>
          <a:xfrm>
            <a:off x="4988282" y="3865502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0" name="Round Same Side Corner Rectangle 36">
            <a:extLst>
              <a:ext uri="{FF2B5EF4-FFF2-40B4-BE49-F238E27FC236}">
                <a16:creationId xmlns:a16="http://schemas.microsoft.com/office/drawing/2014/main" id="{6C040BF4-DE64-40F1-8FCE-4E0873E779FF}"/>
              </a:ext>
            </a:extLst>
          </p:cNvPr>
          <p:cNvSpPr>
            <a:spLocks noChangeAspect="1"/>
          </p:cNvSpPr>
          <p:nvPr/>
        </p:nvSpPr>
        <p:spPr>
          <a:xfrm>
            <a:off x="8534381" y="310790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1" name="Oval 21">
            <a:extLst>
              <a:ext uri="{FF2B5EF4-FFF2-40B4-BE49-F238E27FC236}">
                <a16:creationId xmlns:a16="http://schemas.microsoft.com/office/drawing/2014/main" id="{B266C858-0F95-4AB6-B8D8-3DD4C9637945}"/>
              </a:ext>
            </a:extLst>
          </p:cNvPr>
          <p:cNvSpPr>
            <a:spLocks noChangeAspect="1"/>
          </p:cNvSpPr>
          <p:nvPr/>
        </p:nvSpPr>
        <p:spPr>
          <a:xfrm>
            <a:off x="6771017" y="3849137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92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28</cp:revision>
  <dcterms:created xsi:type="dcterms:W3CDTF">2018-02-18T19:39:47Z</dcterms:created>
  <dcterms:modified xsi:type="dcterms:W3CDTF">2018-12-21T06:45:41Z</dcterms:modified>
</cp:coreProperties>
</file>