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4F9EF03-657F-477F-B39F-2B3121227C2A}"/>
              </a:ext>
            </a:extLst>
          </p:cNvPr>
          <p:cNvGrpSpPr/>
          <p:nvPr/>
        </p:nvGrpSpPr>
        <p:grpSpPr>
          <a:xfrm flipH="1">
            <a:off x="9830090" y="3385888"/>
            <a:ext cx="511666" cy="490542"/>
            <a:chOff x="4964627" y="3703863"/>
            <a:chExt cx="393594" cy="377344"/>
          </a:xfrm>
          <a:solidFill>
            <a:schemeClr val="tx2">
              <a:lumMod val="50000"/>
              <a:alpha val="70000"/>
            </a:schemeClr>
          </a:solidFill>
        </p:grpSpPr>
        <p:sp>
          <p:nvSpPr>
            <p:cNvPr id="66" name="Oval 1">
              <a:extLst>
                <a:ext uri="{FF2B5EF4-FFF2-40B4-BE49-F238E27FC236}">
                  <a16:creationId xmlns:a16="http://schemas.microsoft.com/office/drawing/2014/main" id="{38B980DC-30F8-4C85-98E5-C726B7B59F10}"/>
                </a:ext>
              </a:extLst>
            </p:cNvPr>
            <p:cNvSpPr/>
            <p:nvPr/>
          </p:nvSpPr>
          <p:spPr>
            <a:xfrm flipH="1">
              <a:off x="4977747" y="3794659"/>
              <a:ext cx="367354" cy="65606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Oval 1">
              <a:extLst>
                <a:ext uri="{FF2B5EF4-FFF2-40B4-BE49-F238E27FC236}">
                  <a16:creationId xmlns:a16="http://schemas.microsoft.com/office/drawing/2014/main" id="{6EA40D2A-5CA8-460A-9EDA-EE4546E354CA}"/>
                </a:ext>
              </a:extLst>
            </p:cNvPr>
            <p:cNvSpPr/>
            <p:nvPr/>
          </p:nvSpPr>
          <p:spPr>
            <a:xfrm flipH="1">
              <a:off x="5017106" y="3976249"/>
              <a:ext cx="288634" cy="1049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" name="Oval 1">
              <a:extLst>
                <a:ext uri="{FF2B5EF4-FFF2-40B4-BE49-F238E27FC236}">
                  <a16:creationId xmlns:a16="http://schemas.microsoft.com/office/drawing/2014/main" id="{72C0578B-CF78-4BEA-9255-E14AF3C3B53F}"/>
                </a:ext>
              </a:extLst>
            </p:cNvPr>
            <p:cNvSpPr/>
            <p:nvPr/>
          </p:nvSpPr>
          <p:spPr>
            <a:xfrm flipH="1">
              <a:off x="4990867" y="3885454"/>
              <a:ext cx="341114" cy="656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9" name="Oval 1">
              <a:extLst>
                <a:ext uri="{FF2B5EF4-FFF2-40B4-BE49-F238E27FC236}">
                  <a16:creationId xmlns:a16="http://schemas.microsoft.com/office/drawing/2014/main" id="{3CE36CA1-20BD-4F57-B497-B062385D0F82}"/>
                </a:ext>
              </a:extLst>
            </p:cNvPr>
            <p:cNvSpPr/>
            <p:nvPr/>
          </p:nvSpPr>
          <p:spPr>
            <a:xfrm flipH="1">
              <a:off x="4964627" y="3703863"/>
              <a:ext cx="393594" cy="65606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70" name="Oval 3">
            <a:extLst>
              <a:ext uri="{FF2B5EF4-FFF2-40B4-BE49-F238E27FC236}">
                <a16:creationId xmlns:a16="http://schemas.microsoft.com/office/drawing/2014/main" id="{CC90C34C-F9B9-4D09-BECB-AD9891BDC517}"/>
              </a:ext>
            </a:extLst>
          </p:cNvPr>
          <p:cNvSpPr/>
          <p:nvPr/>
        </p:nvSpPr>
        <p:spPr>
          <a:xfrm>
            <a:off x="9473531" y="1982237"/>
            <a:ext cx="1224785" cy="1351173"/>
          </a:xfrm>
          <a:custGeom>
            <a:avLst/>
            <a:gdLst/>
            <a:ahLst/>
            <a:cxnLst/>
            <a:rect l="l" t="t" r="r" b="b"/>
            <a:pathLst>
              <a:path w="790861" h="872472">
                <a:moveTo>
                  <a:pt x="394689" y="0"/>
                </a:moveTo>
                <a:lnTo>
                  <a:pt x="395430" y="57"/>
                </a:lnTo>
                <a:lnTo>
                  <a:pt x="396172" y="0"/>
                </a:lnTo>
                <a:cubicBezTo>
                  <a:pt x="614153" y="0"/>
                  <a:pt x="790861" y="176708"/>
                  <a:pt x="790861" y="394689"/>
                </a:cubicBezTo>
                <a:cubicBezTo>
                  <a:pt x="790861" y="542198"/>
                  <a:pt x="685540" y="687780"/>
                  <a:pt x="602673" y="754231"/>
                </a:cubicBezTo>
                <a:cubicBezTo>
                  <a:pt x="577986" y="782673"/>
                  <a:pt x="588881" y="797618"/>
                  <a:pt x="583576" y="834696"/>
                </a:cubicBezTo>
                <a:cubicBezTo>
                  <a:pt x="569784" y="863319"/>
                  <a:pt x="557447" y="872472"/>
                  <a:pt x="533068" y="872472"/>
                </a:cubicBezTo>
                <a:lnTo>
                  <a:pt x="395430" y="871979"/>
                </a:lnTo>
                <a:lnTo>
                  <a:pt x="257793" y="872472"/>
                </a:lnTo>
                <a:cubicBezTo>
                  <a:pt x="233414" y="872472"/>
                  <a:pt x="221078" y="863319"/>
                  <a:pt x="207286" y="834696"/>
                </a:cubicBezTo>
                <a:cubicBezTo>
                  <a:pt x="201981" y="797618"/>
                  <a:pt x="212876" y="782673"/>
                  <a:pt x="188188" y="754231"/>
                </a:cubicBezTo>
                <a:cubicBezTo>
                  <a:pt x="105322" y="687780"/>
                  <a:pt x="0" y="542198"/>
                  <a:pt x="0" y="394689"/>
                </a:cubicBezTo>
                <a:cubicBezTo>
                  <a:pt x="0" y="176708"/>
                  <a:pt x="176709" y="0"/>
                  <a:pt x="3946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E573322-6189-4A86-BD08-11298C463867}"/>
              </a:ext>
            </a:extLst>
          </p:cNvPr>
          <p:cNvGrpSpPr/>
          <p:nvPr/>
        </p:nvGrpSpPr>
        <p:grpSpPr>
          <a:xfrm flipH="1">
            <a:off x="4516298" y="3385888"/>
            <a:ext cx="511666" cy="490542"/>
            <a:chOff x="4964627" y="3703863"/>
            <a:chExt cx="393594" cy="377344"/>
          </a:xfrm>
          <a:solidFill>
            <a:schemeClr val="tx2">
              <a:lumMod val="50000"/>
              <a:alpha val="70000"/>
            </a:schemeClr>
          </a:solidFill>
        </p:grpSpPr>
        <p:sp>
          <p:nvSpPr>
            <p:cNvPr id="72" name="Oval 1">
              <a:extLst>
                <a:ext uri="{FF2B5EF4-FFF2-40B4-BE49-F238E27FC236}">
                  <a16:creationId xmlns:a16="http://schemas.microsoft.com/office/drawing/2014/main" id="{DDCA414A-2556-40E5-9ABD-2152639C52F1}"/>
                </a:ext>
              </a:extLst>
            </p:cNvPr>
            <p:cNvSpPr/>
            <p:nvPr/>
          </p:nvSpPr>
          <p:spPr>
            <a:xfrm flipH="1">
              <a:off x="4977747" y="3794659"/>
              <a:ext cx="367354" cy="65606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3" name="Oval 1">
              <a:extLst>
                <a:ext uri="{FF2B5EF4-FFF2-40B4-BE49-F238E27FC236}">
                  <a16:creationId xmlns:a16="http://schemas.microsoft.com/office/drawing/2014/main" id="{7EF4163C-F1AC-43CC-A4B0-D1A0754713EA}"/>
                </a:ext>
              </a:extLst>
            </p:cNvPr>
            <p:cNvSpPr/>
            <p:nvPr/>
          </p:nvSpPr>
          <p:spPr>
            <a:xfrm flipH="1">
              <a:off x="5017106" y="3976249"/>
              <a:ext cx="288634" cy="1049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1">
              <a:extLst>
                <a:ext uri="{FF2B5EF4-FFF2-40B4-BE49-F238E27FC236}">
                  <a16:creationId xmlns:a16="http://schemas.microsoft.com/office/drawing/2014/main" id="{956A221F-7552-48A2-B314-587DCD50991D}"/>
                </a:ext>
              </a:extLst>
            </p:cNvPr>
            <p:cNvSpPr/>
            <p:nvPr/>
          </p:nvSpPr>
          <p:spPr>
            <a:xfrm flipH="1">
              <a:off x="4990867" y="3885454"/>
              <a:ext cx="341114" cy="656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" name="Oval 1">
              <a:extLst>
                <a:ext uri="{FF2B5EF4-FFF2-40B4-BE49-F238E27FC236}">
                  <a16:creationId xmlns:a16="http://schemas.microsoft.com/office/drawing/2014/main" id="{2922E4F0-9D7F-4D89-B31A-4078CBC03578}"/>
                </a:ext>
              </a:extLst>
            </p:cNvPr>
            <p:cNvSpPr/>
            <p:nvPr/>
          </p:nvSpPr>
          <p:spPr>
            <a:xfrm flipH="1">
              <a:off x="4964627" y="3703863"/>
              <a:ext cx="393594" cy="65606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8C3DF69-39D7-458D-90FB-C353B14DAFF1}"/>
              </a:ext>
            </a:extLst>
          </p:cNvPr>
          <p:cNvGrpSpPr/>
          <p:nvPr/>
        </p:nvGrpSpPr>
        <p:grpSpPr>
          <a:xfrm>
            <a:off x="4375773" y="1887979"/>
            <a:ext cx="792715" cy="1360145"/>
            <a:chOff x="4874689" y="2348880"/>
            <a:chExt cx="914401" cy="1354872"/>
          </a:xfrm>
          <a:solidFill>
            <a:srgbClr val="90C221"/>
          </a:solidFill>
        </p:grpSpPr>
        <p:sp>
          <p:nvSpPr>
            <p:cNvPr id="77" name="Block Arc 76">
              <a:extLst>
                <a:ext uri="{FF2B5EF4-FFF2-40B4-BE49-F238E27FC236}">
                  <a16:creationId xmlns:a16="http://schemas.microsoft.com/office/drawing/2014/main" id="{11F3CEB8-A549-4009-ACF8-C730A758F804}"/>
                </a:ext>
              </a:extLst>
            </p:cNvPr>
            <p:cNvSpPr/>
            <p:nvPr/>
          </p:nvSpPr>
          <p:spPr>
            <a:xfrm>
              <a:off x="4874690" y="2348880"/>
              <a:ext cx="914400" cy="914400"/>
            </a:xfrm>
            <a:prstGeom prst="blockArc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8" name="Round Same Side Corner Rectangle 30">
              <a:extLst>
                <a:ext uri="{FF2B5EF4-FFF2-40B4-BE49-F238E27FC236}">
                  <a16:creationId xmlns:a16="http://schemas.microsoft.com/office/drawing/2014/main" id="{C6C85650-AE39-4D86-8F3B-1AF799832A03}"/>
                </a:ext>
              </a:extLst>
            </p:cNvPr>
            <p:cNvSpPr/>
            <p:nvPr/>
          </p:nvSpPr>
          <p:spPr>
            <a:xfrm rot="10800000">
              <a:off x="4874689" y="2789352"/>
              <a:ext cx="228508" cy="91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9" name="Round Same Side Corner Rectangle 33">
              <a:extLst>
                <a:ext uri="{FF2B5EF4-FFF2-40B4-BE49-F238E27FC236}">
                  <a16:creationId xmlns:a16="http://schemas.microsoft.com/office/drawing/2014/main" id="{EC2A0901-DF80-43BD-A674-27E370D9D6EF}"/>
                </a:ext>
              </a:extLst>
            </p:cNvPr>
            <p:cNvSpPr/>
            <p:nvPr/>
          </p:nvSpPr>
          <p:spPr>
            <a:xfrm rot="10800000">
              <a:off x="5560582" y="2789352"/>
              <a:ext cx="228508" cy="9144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0" name="그룹 14">
            <a:extLst>
              <a:ext uri="{FF2B5EF4-FFF2-40B4-BE49-F238E27FC236}">
                <a16:creationId xmlns:a16="http://schemas.microsoft.com/office/drawing/2014/main" id="{0C5AA6E8-F408-4B90-AD8C-EA0518CA0A49}"/>
              </a:ext>
            </a:extLst>
          </p:cNvPr>
          <p:cNvGrpSpPr/>
          <p:nvPr/>
        </p:nvGrpSpPr>
        <p:grpSpPr>
          <a:xfrm>
            <a:off x="1869148" y="3385890"/>
            <a:ext cx="511666" cy="490542"/>
            <a:chOff x="1869148" y="3350721"/>
            <a:chExt cx="511666" cy="490542"/>
          </a:xfrm>
        </p:grpSpPr>
        <p:sp>
          <p:nvSpPr>
            <p:cNvPr id="81" name="Oval 1">
              <a:extLst>
                <a:ext uri="{FF2B5EF4-FFF2-40B4-BE49-F238E27FC236}">
                  <a16:creationId xmlns:a16="http://schemas.microsoft.com/office/drawing/2014/main" id="{F59DA1A7-27D0-48DC-9B16-9FB6E3F4CE93}"/>
                </a:ext>
              </a:extLst>
            </p:cNvPr>
            <p:cNvSpPr/>
            <p:nvPr/>
          </p:nvSpPr>
          <p:spPr>
            <a:xfrm>
              <a:off x="1886204" y="3468755"/>
              <a:ext cx="477554" cy="85287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" name="Oval 1">
              <a:extLst>
                <a:ext uri="{FF2B5EF4-FFF2-40B4-BE49-F238E27FC236}">
                  <a16:creationId xmlns:a16="http://schemas.microsoft.com/office/drawing/2014/main" id="{C7CEC8A9-2B99-4B67-A8F1-8C575FDD8029}"/>
                </a:ext>
              </a:extLst>
            </p:cNvPr>
            <p:cNvSpPr/>
            <p:nvPr/>
          </p:nvSpPr>
          <p:spPr>
            <a:xfrm>
              <a:off x="1937372" y="3704819"/>
              <a:ext cx="375220" cy="136444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Oval 1">
              <a:extLst>
                <a:ext uri="{FF2B5EF4-FFF2-40B4-BE49-F238E27FC236}">
                  <a16:creationId xmlns:a16="http://schemas.microsoft.com/office/drawing/2014/main" id="{7B53C8F7-77FE-4A23-B42C-9E4C48080A3E}"/>
                </a:ext>
              </a:extLst>
            </p:cNvPr>
            <p:cNvSpPr/>
            <p:nvPr/>
          </p:nvSpPr>
          <p:spPr>
            <a:xfrm>
              <a:off x="1903260" y="3586787"/>
              <a:ext cx="443443" cy="85287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4" name="Oval 1">
              <a:extLst>
                <a:ext uri="{FF2B5EF4-FFF2-40B4-BE49-F238E27FC236}">
                  <a16:creationId xmlns:a16="http://schemas.microsoft.com/office/drawing/2014/main" id="{D63D88AB-E70F-4703-97C6-19216F2E6E89}"/>
                </a:ext>
              </a:extLst>
            </p:cNvPr>
            <p:cNvSpPr/>
            <p:nvPr/>
          </p:nvSpPr>
          <p:spPr>
            <a:xfrm>
              <a:off x="1869148" y="3350721"/>
              <a:ext cx="511666" cy="85287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5" name="Block Arc 37">
            <a:extLst>
              <a:ext uri="{FF2B5EF4-FFF2-40B4-BE49-F238E27FC236}">
                <a16:creationId xmlns:a16="http://schemas.microsoft.com/office/drawing/2014/main" id="{056A3890-5CCF-4540-BBB8-77D835DCDCDD}"/>
              </a:ext>
            </a:extLst>
          </p:cNvPr>
          <p:cNvSpPr/>
          <p:nvPr/>
        </p:nvSpPr>
        <p:spPr>
          <a:xfrm>
            <a:off x="1644864" y="1939593"/>
            <a:ext cx="1062264" cy="1386291"/>
          </a:xfrm>
          <a:custGeom>
            <a:avLst/>
            <a:gdLst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295961 w 1128574"/>
              <a:gd name="connsiteY9" fmla="*/ 1347236 h 1471472"/>
              <a:gd name="connsiteX10" fmla="*/ 292410 w 1128574"/>
              <a:gd name="connsiteY10" fmla="*/ 1329645 h 1471472"/>
              <a:gd name="connsiteX11" fmla="*/ 300331 w 1128574"/>
              <a:gd name="connsiteY11" fmla="*/ 1290412 h 1471472"/>
              <a:gd name="connsiteX12" fmla="*/ 657787 w 1128574"/>
              <a:gd name="connsiteY12" fmla="*/ 834864 h 1471472"/>
              <a:gd name="connsiteX13" fmla="*/ 656254 w 1128574"/>
              <a:gd name="connsiteY13" fmla="*/ 830430 h 1471472"/>
              <a:gd name="connsiteX14" fmla="*/ 838945 w 1128574"/>
              <a:gd name="connsiteY14" fmla="*/ 502307 h 1471472"/>
              <a:gd name="connsiteX15" fmla="*/ 533067 w 1128574"/>
              <a:gd name="connsiteY15" fmla="*/ 284409 h 1471472"/>
              <a:gd name="connsiteX16" fmla="*/ 282643 w 1128574"/>
              <a:gd name="connsiteY16" fmla="*/ 564282 h 1471472"/>
              <a:gd name="connsiteX17" fmla="*/ 279666 w 1128574"/>
              <a:gd name="connsiteY17" fmla="*/ 564282 h 1471472"/>
              <a:gd name="connsiteX18" fmla="*/ 280029 w 1128574"/>
              <a:gd name="connsiteY18" fmla="*/ 567621 h 1471472"/>
              <a:gd name="connsiteX19" fmla="*/ 140015 w 1128574"/>
              <a:gd name="connsiteY19" fmla="*/ 697359 h 1471472"/>
              <a:gd name="connsiteX20" fmla="*/ 0 w 1128574"/>
              <a:gd name="connsiteY20" fmla="*/ 567621 h 1471472"/>
              <a:gd name="connsiteX21" fmla="*/ 363 w 1128574"/>
              <a:gd name="connsiteY21" fmla="*/ 564281 h 1471472"/>
              <a:gd name="connsiteX22" fmla="*/ 1 w 1128574"/>
              <a:gd name="connsiteY22" fmla="*/ 564281 h 1471472"/>
              <a:gd name="connsiteX23" fmla="*/ 501773 w 1128574"/>
              <a:gd name="connsiteY23" fmla="*/ 3505 h 1471472"/>
              <a:gd name="connsiteX24" fmla="*/ 555039 w 1128574"/>
              <a:gd name="connsiteY24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292410 w 1128574"/>
              <a:gd name="connsiteY9" fmla="*/ 1329645 h 1471472"/>
              <a:gd name="connsiteX10" fmla="*/ 300331 w 1128574"/>
              <a:gd name="connsiteY10" fmla="*/ 1290412 h 1471472"/>
              <a:gd name="connsiteX11" fmla="*/ 657787 w 1128574"/>
              <a:gd name="connsiteY11" fmla="*/ 834864 h 1471472"/>
              <a:gd name="connsiteX12" fmla="*/ 656254 w 1128574"/>
              <a:gd name="connsiteY12" fmla="*/ 830430 h 1471472"/>
              <a:gd name="connsiteX13" fmla="*/ 838945 w 1128574"/>
              <a:gd name="connsiteY13" fmla="*/ 502307 h 1471472"/>
              <a:gd name="connsiteX14" fmla="*/ 533067 w 1128574"/>
              <a:gd name="connsiteY14" fmla="*/ 284409 h 1471472"/>
              <a:gd name="connsiteX15" fmla="*/ 282643 w 1128574"/>
              <a:gd name="connsiteY15" fmla="*/ 564282 h 1471472"/>
              <a:gd name="connsiteX16" fmla="*/ 279666 w 1128574"/>
              <a:gd name="connsiteY16" fmla="*/ 564282 h 1471472"/>
              <a:gd name="connsiteX17" fmla="*/ 280029 w 1128574"/>
              <a:gd name="connsiteY17" fmla="*/ 567621 h 1471472"/>
              <a:gd name="connsiteX18" fmla="*/ 140015 w 1128574"/>
              <a:gd name="connsiteY18" fmla="*/ 697359 h 1471472"/>
              <a:gd name="connsiteX19" fmla="*/ 0 w 1128574"/>
              <a:gd name="connsiteY19" fmla="*/ 567621 h 1471472"/>
              <a:gd name="connsiteX20" fmla="*/ 363 w 1128574"/>
              <a:gd name="connsiteY20" fmla="*/ 564281 h 1471472"/>
              <a:gd name="connsiteX21" fmla="*/ 1 w 1128574"/>
              <a:gd name="connsiteY21" fmla="*/ 564281 h 1471472"/>
              <a:gd name="connsiteX22" fmla="*/ 501773 w 1128574"/>
              <a:gd name="connsiteY22" fmla="*/ 3505 h 1471472"/>
              <a:gd name="connsiteX23" fmla="*/ 555039 w 1128574"/>
              <a:gd name="connsiteY23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294969 w 1128574"/>
              <a:gd name="connsiteY8" fmla="*/ 1360143 h 1471472"/>
              <a:gd name="connsiteX9" fmla="*/ 300331 w 1128574"/>
              <a:gd name="connsiteY9" fmla="*/ 1290412 h 1471472"/>
              <a:gd name="connsiteX10" fmla="*/ 657787 w 1128574"/>
              <a:gd name="connsiteY10" fmla="*/ 834864 h 1471472"/>
              <a:gd name="connsiteX11" fmla="*/ 656254 w 1128574"/>
              <a:gd name="connsiteY11" fmla="*/ 830430 h 1471472"/>
              <a:gd name="connsiteX12" fmla="*/ 838945 w 1128574"/>
              <a:gd name="connsiteY12" fmla="*/ 502307 h 1471472"/>
              <a:gd name="connsiteX13" fmla="*/ 533067 w 1128574"/>
              <a:gd name="connsiteY13" fmla="*/ 284409 h 1471472"/>
              <a:gd name="connsiteX14" fmla="*/ 282643 w 1128574"/>
              <a:gd name="connsiteY14" fmla="*/ 564282 h 1471472"/>
              <a:gd name="connsiteX15" fmla="*/ 279666 w 1128574"/>
              <a:gd name="connsiteY15" fmla="*/ 564282 h 1471472"/>
              <a:gd name="connsiteX16" fmla="*/ 280029 w 1128574"/>
              <a:gd name="connsiteY16" fmla="*/ 567621 h 1471472"/>
              <a:gd name="connsiteX17" fmla="*/ 140015 w 1128574"/>
              <a:gd name="connsiteY17" fmla="*/ 697359 h 1471472"/>
              <a:gd name="connsiteX18" fmla="*/ 0 w 1128574"/>
              <a:gd name="connsiteY18" fmla="*/ 567621 h 1471472"/>
              <a:gd name="connsiteX19" fmla="*/ 363 w 1128574"/>
              <a:gd name="connsiteY19" fmla="*/ 564281 h 1471472"/>
              <a:gd name="connsiteX20" fmla="*/ 1 w 1128574"/>
              <a:gd name="connsiteY20" fmla="*/ 564281 h 1471472"/>
              <a:gd name="connsiteX21" fmla="*/ 501773 w 1128574"/>
              <a:gd name="connsiteY21" fmla="*/ 3505 h 1471472"/>
              <a:gd name="connsiteX22" fmla="*/ 555039 w 1128574"/>
              <a:gd name="connsiteY22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772726 w 1128574"/>
              <a:gd name="connsiteY3" fmla="*/ 1088985 h 1471472"/>
              <a:gd name="connsiteX4" fmla="*/ 574598 w 1128574"/>
              <a:gd name="connsiteY4" fmla="*/ 1360143 h 1471472"/>
              <a:gd name="connsiteX5" fmla="*/ 569907 w 1128574"/>
              <a:gd name="connsiteY5" fmla="*/ 1360143 h 1471472"/>
              <a:gd name="connsiteX6" fmla="*/ 434237 w 1128574"/>
              <a:gd name="connsiteY6" fmla="*/ 1471472 h 1471472"/>
              <a:gd name="connsiteX7" fmla="*/ 298567 w 1128574"/>
              <a:gd name="connsiteY7" fmla="*/ 1360143 h 1471472"/>
              <a:gd name="connsiteX8" fmla="*/ 300331 w 1128574"/>
              <a:gd name="connsiteY8" fmla="*/ 1290412 h 1471472"/>
              <a:gd name="connsiteX9" fmla="*/ 657787 w 1128574"/>
              <a:gd name="connsiteY9" fmla="*/ 834864 h 1471472"/>
              <a:gd name="connsiteX10" fmla="*/ 656254 w 1128574"/>
              <a:gd name="connsiteY10" fmla="*/ 830430 h 1471472"/>
              <a:gd name="connsiteX11" fmla="*/ 838945 w 1128574"/>
              <a:gd name="connsiteY11" fmla="*/ 502307 h 1471472"/>
              <a:gd name="connsiteX12" fmla="*/ 533067 w 1128574"/>
              <a:gd name="connsiteY12" fmla="*/ 284409 h 1471472"/>
              <a:gd name="connsiteX13" fmla="*/ 282643 w 1128574"/>
              <a:gd name="connsiteY13" fmla="*/ 564282 h 1471472"/>
              <a:gd name="connsiteX14" fmla="*/ 279666 w 1128574"/>
              <a:gd name="connsiteY14" fmla="*/ 564282 h 1471472"/>
              <a:gd name="connsiteX15" fmla="*/ 280029 w 1128574"/>
              <a:gd name="connsiteY15" fmla="*/ 567621 h 1471472"/>
              <a:gd name="connsiteX16" fmla="*/ 140015 w 1128574"/>
              <a:gd name="connsiteY16" fmla="*/ 697359 h 1471472"/>
              <a:gd name="connsiteX17" fmla="*/ 0 w 1128574"/>
              <a:gd name="connsiteY17" fmla="*/ 567621 h 1471472"/>
              <a:gd name="connsiteX18" fmla="*/ 363 w 1128574"/>
              <a:gd name="connsiteY18" fmla="*/ 564281 h 1471472"/>
              <a:gd name="connsiteX19" fmla="*/ 1 w 1128574"/>
              <a:gd name="connsiteY19" fmla="*/ 564281 h 1471472"/>
              <a:gd name="connsiteX20" fmla="*/ 501773 w 1128574"/>
              <a:gd name="connsiteY20" fmla="*/ 3505 h 1471472"/>
              <a:gd name="connsiteX21" fmla="*/ 555039 w 1128574"/>
              <a:gd name="connsiteY21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574598 w 1128574"/>
              <a:gd name="connsiteY3" fmla="*/ 1360143 h 1471472"/>
              <a:gd name="connsiteX4" fmla="*/ 569907 w 1128574"/>
              <a:gd name="connsiteY4" fmla="*/ 1360143 h 1471472"/>
              <a:gd name="connsiteX5" fmla="*/ 434237 w 1128574"/>
              <a:gd name="connsiteY5" fmla="*/ 1471472 h 1471472"/>
              <a:gd name="connsiteX6" fmla="*/ 298567 w 1128574"/>
              <a:gd name="connsiteY6" fmla="*/ 1360143 h 1471472"/>
              <a:gd name="connsiteX7" fmla="*/ 300331 w 1128574"/>
              <a:gd name="connsiteY7" fmla="*/ 1290412 h 1471472"/>
              <a:gd name="connsiteX8" fmla="*/ 657787 w 1128574"/>
              <a:gd name="connsiteY8" fmla="*/ 834864 h 1471472"/>
              <a:gd name="connsiteX9" fmla="*/ 656254 w 1128574"/>
              <a:gd name="connsiteY9" fmla="*/ 830430 h 1471472"/>
              <a:gd name="connsiteX10" fmla="*/ 838945 w 1128574"/>
              <a:gd name="connsiteY10" fmla="*/ 502307 h 1471472"/>
              <a:gd name="connsiteX11" fmla="*/ 533067 w 1128574"/>
              <a:gd name="connsiteY11" fmla="*/ 284409 h 1471472"/>
              <a:gd name="connsiteX12" fmla="*/ 282643 w 1128574"/>
              <a:gd name="connsiteY12" fmla="*/ 564282 h 1471472"/>
              <a:gd name="connsiteX13" fmla="*/ 279666 w 1128574"/>
              <a:gd name="connsiteY13" fmla="*/ 564282 h 1471472"/>
              <a:gd name="connsiteX14" fmla="*/ 280029 w 1128574"/>
              <a:gd name="connsiteY14" fmla="*/ 567621 h 1471472"/>
              <a:gd name="connsiteX15" fmla="*/ 140015 w 1128574"/>
              <a:gd name="connsiteY15" fmla="*/ 697359 h 1471472"/>
              <a:gd name="connsiteX16" fmla="*/ 0 w 1128574"/>
              <a:gd name="connsiteY16" fmla="*/ 567621 h 1471472"/>
              <a:gd name="connsiteX17" fmla="*/ 363 w 1128574"/>
              <a:gd name="connsiteY17" fmla="*/ 564281 h 1471472"/>
              <a:gd name="connsiteX18" fmla="*/ 1 w 1128574"/>
              <a:gd name="connsiteY18" fmla="*/ 564281 h 1471472"/>
              <a:gd name="connsiteX19" fmla="*/ 501773 w 1128574"/>
              <a:gd name="connsiteY19" fmla="*/ 3505 h 1471472"/>
              <a:gd name="connsiteX20" fmla="*/ 555039 w 1128574"/>
              <a:gd name="connsiteY20" fmla="*/ 83 h 1471472"/>
              <a:gd name="connsiteX0" fmla="*/ 555039 w 1128574"/>
              <a:gd name="connsiteY0" fmla="*/ 83 h 1471472"/>
              <a:gd name="connsiteX1" fmla="*/ 1114657 w 1128574"/>
              <a:gd name="connsiteY1" fmla="*/ 440104 h 1471472"/>
              <a:gd name="connsiteX2" fmla="*/ 772429 w 1128574"/>
              <a:gd name="connsiteY2" fmla="*/ 1088053 h 1471472"/>
              <a:gd name="connsiteX3" fmla="*/ 574598 w 1128574"/>
              <a:gd name="connsiteY3" fmla="*/ 1360143 h 1471472"/>
              <a:gd name="connsiteX4" fmla="*/ 569907 w 1128574"/>
              <a:gd name="connsiteY4" fmla="*/ 1360143 h 1471472"/>
              <a:gd name="connsiteX5" fmla="*/ 434237 w 1128574"/>
              <a:gd name="connsiteY5" fmla="*/ 1471472 h 1471472"/>
              <a:gd name="connsiteX6" fmla="*/ 298567 w 1128574"/>
              <a:gd name="connsiteY6" fmla="*/ 1360143 h 1471472"/>
              <a:gd name="connsiteX7" fmla="*/ 300331 w 1128574"/>
              <a:gd name="connsiteY7" fmla="*/ 1290412 h 1471472"/>
              <a:gd name="connsiteX8" fmla="*/ 657787 w 1128574"/>
              <a:gd name="connsiteY8" fmla="*/ 834864 h 1471472"/>
              <a:gd name="connsiteX9" fmla="*/ 656254 w 1128574"/>
              <a:gd name="connsiteY9" fmla="*/ 830430 h 1471472"/>
              <a:gd name="connsiteX10" fmla="*/ 838945 w 1128574"/>
              <a:gd name="connsiteY10" fmla="*/ 502307 h 1471472"/>
              <a:gd name="connsiteX11" fmla="*/ 533067 w 1128574"/>
              <a:gd name="connsiteY11" fmla="*/ 284409 h 1471472"/>
              <a:gd name="connsiteX12" fmla="*/ 282643 w 1128574"/>
              <a:gd name="connsiteY12" fmla="*/ 564282 h 1471472"/>
              <a:gd name="connsiteX13" fmla="*/ 279666 w 1128574"/>
              <a:gd name="connsiteY13" fmla="*/ 564282 h 1471472"/>
              <a:gd name="connsiteX14" fmla="*/ 280029 w 1128574"/>
              <a:gd name="connsiteY14" fmla="*/ 567621 h 1471472"/>
              <a:gd name="connsiteX15" fmla="*/ 140015 w 1128574"/>
              <a:gd name="connsiteY15" fmla="*/ 697359 h 1471472"/>
              <a:gd name="connsiteX16" fmla="*/ 0 w 1128574"/>
              <a:gd name="connsiteY16" fmla="*/ 567621 h 1471472"/>
              <a:gd name="connsiteX17" fmla="*/ 363 w 1128574"/>
              <a:gd name="connsiteY17" fmla="*/ 564281 h 1471472"/>
              <a:gd name="connsiteX18" fmla="*/ 1 w 1128574"/>
              <a:gd name="connsiteY18" fmla="*/ 564281 h 1471472"/>
              <a:gd name="connsiteX19" fmla="*/ 501773 w 1128574"/>
              <a:gd name="connsiteY19" fmla="*/ 3505 h 1471472"/>
              <a:gd name="connsiteX20" fmla="*/ 555039 w 1128574"/>
              <a:gd name="connsiteY20" fmla="*/ 83 h 1471472"/>
              <a:gd name="connsiteX0" fmla="*/ 555039 w 1128574"/>
              <a:gd name="connsiteY0" fmla="*/ 83 h 1471551"/>
              <a:gd name="connsiteX1" fmla="*/ 1114657 w 1128574"/>
              <a:gd name="connsiteY1" fmla="*/ 440104 h 1471551"/>
              <a:gd name="connsiteX2" fmla="*/ 772429 w 1128574"/>
              <a:gd name="connsiteY2" fmla="*/ 1088053 h 1471551"/>
              <a:gd name="connsiteX3" fmla="*/ 574598 w 1128574"/>
              <a:gd name="connsiteY3" fmla="*/ 1360143 h 1471551"/>
              <a:gd name="connsiteX4" fmla="*/ 567462 w 1128574"/>
              <a:gd name="connsiteY4" fmla="*/ 1372368 h 1471551"/>
              <a:gd name="connsiteX5" fmla="*/ 434237 w 1128574"/>
              <a:gd name="connsiteY5" fmla="*/ 1471472 h 1471551"/>
              <a:gd name="connsiteX6" fmla="*/ 298567 w 1128574"/>
              <a:gd name="connsiteY6" fmla="*/ 1360143 h 1471551"/>
              <a:gd name="connsiteX7" fmla="*/ 300331 w 1128574"/>
              <a:gd name="connsiteY7" fmla="*/ 1290412 h 1471551"/>
              <a:gd name="connsiteX8" fmla="*/ 657787 w 1128574"/>
              <a:gd name="connsiteY8" fmla="*/ 834864 h 1471551"/>
              <a:gd name="connsiteX9" fmla="*/ 656254 w 1128574"/>
              <a:gd name="connsiteY9" fmla="*/ 830430 h 1471551"/>
              <a:gd name="connsiteX10" fmla="*/ 838945 w 1128574"/>
              <a:gd name="connsiteY10" fmla="*/ 502307 h 1471551"/>
              <a:gd name="connsiteX11" fmla="*/ 533067 w 1128574"/>
              <a:gd name="connsiteY11" fmla="*/ 284409 h 1471551"/>
              <a:gd name="connsiteX12" fmla="*/ 282643 w 1128574"/>
              <a:gd name="connsiteY12" fmla="*/ 564282 h 1471551"/>
              <a:gd name="connsiteX13" fmla="*/ 279666 w 1128574"/>
              <a:gd name="connsiteY13" fmla="*/ 564282 h 1471551"/>
              <a:gd name="connsiteX14" fmla="*/ 280029 w 1128574"/>
              <a:gd name="connsiteY14" fmla="*/ 567621 h 1471551"/>
              <a:gd name="connsiteX15" fmla="*/ 140015 w 1128574"/>
              <a:gd name="connsiteY15" fmla="*/ 697359 h 1471551"/>
              <a:gd name="connsiteX16" fmla="*/ 0 w 1128574"/>
              <a:gd name="connsiteY16" fmla="*/ 567621 h 1471551"/>
              <a:gd name="connsiteX17" fmla="*/ 363 w 1128574"/>
              <a:gd name="connsiteY17" fmla="*/ 564281 h 1471551"/>
              <a:gd name="connsiteX18" fmla="*/ 1 w 1128574"/>
              <a:gd name="connsiteY18" fmla="*/ 564281 h 1471551"/>
              <a:gd name="connsiteX19" fmla="*/ 501773 w 1128574"/>
              <a:gd name="connsiteY19" fmla="*/ 3505 h 1471551"/>
              <a:gd name="connsiteX20" fmla="*/ 555039 w 1128574"/>
              <a:gd name="connsiteY20" fmla="*/ 83 h 1471551"/>
              <a:gd name="connsiteX0" fmla="*/ 555039 w 1128574"/>
              <a:gd name="connsiteY0" fmla="*/ 83 h 1471551"/>
              <a:gd name="connsiteX1" fmla="*/ 1114657 w 1128574"/>
              <a:gd name="connsiteY1" fmla="*/ 440104 h 1471551"/>
              <a:gd name="connsiteX2" fmla="*/ 772429 w 1128574"/>
              <a:gd name="connsiteY2" fmla="*/ 1088053 h 1471551"/>
              <a:gd name="connsiteX3" fmla="*/ 567462 w 1128574"/>
              <a:gd name="connsiteY3" fmla="*/ 1372368 h 1471551"/>
              <a:gd name="connsiteX4" fmla="*/ 434237 w 1128574"/>
              <a:gd name="connsiteY4" fmla="*/ 1471472 h 1471551"/>
              <a:gd name="connsiteX5" fmla="*/ 298567 w 1128574"/>
              <a:gd name="connsiteY5" fmla="*/ 1360143 h 1471551"/>
              <a:gd name="connsiteX6" fmla="*/ 300331 w 1128574"/>
              <a:gd name="connsiteY6" fmla="*/ 1290412 h 1471551"/>
              <a:gd name="connsiteX7" fmla="*/ 657787 w 1128574"/>
              <a:gd name="connsiteY7" fmla="*/ 834864 h 1471551"/>
              <a:gd name="connsiteX8" fmla="*/ 656254 w 1128574"/>
              <a:gd name="connsiteY8" fmla="*/ 830430 h 1471551"/>
              <a:gd name="connsiteX9" fmla="*/ 838945 w 1128574"/>
              <a:gd name="connsiteY9" fmla="*/ 502307 h 1471551"/>
              <a:gd name="connsiteX10" fmla="*/ 533067 w 1128574"/>
              <a:gd name="connsiteY10" fmla="*/ 284409 h 1471551"/>
              <a:gd name="connsiteX11" fmla="*/ 282643 w 1128574"/>
              <a:gd name="connsiteY11" fmla="*/ 564282 h 1471551"/>
              <a:gd name="connsiteX12" fmla="*/ 279666 w 1128574"/>
              <a:gd name="connsiteY12" fmla="*/ 564282 h 1471551"/>
              <a:gd name="connsiteX13" fmla="*/ 280029 w 1128574"/>
              <a:gd name="connsiteY13" fmla="*/ 567621 h 1471551"/>
              <a:gd name="connsiteX14" fmla="*/ 140015 w 1128574"/>
              <a:gd name="connsiteY14" fmla="*/ 697359 h 1471551"/>
              <a:gd name="connsiteX15" fmla="*/ 0 w 1128574"/>
              <a:gd name="connsiteY15" fmla="*/ 567621 h 1471551"/>
              <a:gd name="connsiteX16" fmla="*/ 363 w 1128574"/>
              <a:gd name="connsiteY16" fmla="*/ 564281 h 1471551"/>
              <a:gd name="connsiteX17" fmla="*/ 1 w 1128574"/>
              <a:gd name="connsiteY17" fmla="*/ 564281 h 1471551"/>
              <a:gd name="connsiteX18" fmla="*/ 501773 w 1128574"/>
              <a:gd name="connsiteY18" fmla="*/ 3505 h 1471551"/>
              <a:gd name="connsiteX19" fmla="*/ 555039 w 1128574"/>
              <a:gd name="connsiteY19" fmla="*/ 83 h 1471551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56"/>
              <a:gd name="connsiteX1" fmla="*/ 1114657 w 1128574"/>
              <a:gd name="connsiteY1" fmla="*/ 440104 h 1471556"/>
              <a:gd name="connsiteX2" fmla="*/ 772429 w 1128574"/>
              <a:gd name="connsiteY2" fmla="*/ 1088053 h 1471556"/>
              <a:gd name="connsiteX3" fmla="*/ 567462 w 1128574"/>
              <a:gd name="connsiteY3" fmla="*/ 1372368 h 1471556"/>
              <a:gd name="connsiteX4" fmla="*/ 434237 w 1128574"/>
              <a:gd name="connsiteY4" fmla="*/ 1471472 h 1471556"/>
              <a:gd name="connsiteX5" fmla="*/ 298567 w 1128574"/>
              <a:gd name="connsiteY5" fmla="*/ 1360143 h 1471556"/>
              <a:gd name="connsiteX6" fmla="*/ 300331 w 1128574"/>
              <a:gd name="connsiteY6" fmla="*/ 1290412 h 1471556"/>
              <a:gd name="connsiteX7" fmla="*/ 657787 w 1128574"/>
              <a:gd name="connsiteY7" fmla="*/ 834864 h 1471556"/>
              <a:gd name="connsiteX8" fmla="*/ 656254 w 1128574"/>
              <a:gd name="connsiteY8" fmla="*/ 830430 h 1471556"/>
              <a:gd name="connsiteX9" fmla="*/ 838945 w 1128574"/>
              <a:gd name="connsiteY9" fmla="*/ 502307 h 1471556"/>
              <a:gd name="connsiteX10" fmla="*/ 533067 w 1128574"/>
              <a:gd name="connsiteY10" fmla="*/ 284409 h 1471556"/>
              <a:gd name="connsiteX11" fmla="*/ 282643 w 1128574"/>
              <a:gd name="connsiteY11" fmla="*/ 564282 h 1471556"/>
              <a:gd name="connsiteX12" fmla="*/ 279666 w 1128574"/>
              <a:gd name="connsiteY12" fmla="*/ 564282 h 1471556"/>
              <a:gd name="connsiteX13" fmla="*/ 280029 w 1128574"/>
              <a:gd name="connsiteY13" fmla="*/ 567621 h 1471556"/>
              <a:gd name="connsiteX14" fmla="*/ 140015 w 1128574"/>
              <a:gd name="connsiteY14" fmla="*/ 697359 h 1471556"/>
              <a:gd name="connsiteX15" fmla="*/ 0 w 1128574"/>
              <a:gd name="connsiteY15" fmla="*/ 567621 h 1471556"/>
              <a:gd name="connsiteX16" fmla="*/ 363 w 1128574"/>
              <a:gd name="connsiteY16" fmla="*/ 564281 h 1471556"/>
              <a:gd name="connsiteX17" fmla="*/ 1 w 1128574"/>
              <a:gd name="connsiteY17" fmla="*/ 564281 h 1471556"/>
              <a:gd name="connsiteX18" fmla="*/ 501773 w 1128574"/>
              <a:gd name="connsiteY18" fmla="*/ 3505 h 1471556"/>
              <a:gd name="connsiteX19" fmla="*/ 555039 w 1128574"/>
              <a:gd name="connsiteY19" fmla="*/ 83 h 147155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7787 w 1128574"/>
              <a:gd name="connsiteY7" fmla="*/ 834864 h 1471576"/>
              <a:gd name="connsiteX8" fmla="*/ 656254 w 1128574"/>
              <a:gd name="connsiteY8" fmla="*/ 830430 h 1471576"/>
              <a:gd name="connsiteX9" fmla="*/ 838945 w 1128574"/>
              <a:gd name="connsiteY9" fmla="*/ 502307 h 1471576"/>
              <a:gd name="connsiteX10" fmla="*/ 533067 w 1128574"/>
              <a:gd name="connsiteY10" fmla="*/ 284409 h 1471576"/>
              <a:gd name="connsiteX11" fmla="*/ 282643 w 1128574"/>
              <a:gd name="connsiteY11" fmla="*/ 564282 h 1471576"/>
              <a:gd name="connsiteX12" fmla="*/ 279666 w 1128574"/>
              <a:gd name="connsiteY12" fmla="*/ 564282 h 1471576"/>
              <a:gd name="connsiteX13" fmla="*/ 280029 w 1128574"/>
              <a:gd name="connsiteY13" fmla="*/ 567621 h 1471576"/>
              <a:gd name="connsiteX14" fmla="*/ 140015 w 1128574"/>
              <a:gd name="connsiteY14" fmla="*/ 697359 h 1471576"/>
              <a:gd name="connsiteX15" fmla="*/ 0 w 1128574"/>
              <a:gd name="connsiteY15" fmla="*/ 567621 h 1471576"/>
              <a:gd name="connsiteX16" fmla="*/ 363 w 1128574"/>
              <a:gd name="connsiteY16" fmla="*/ 564281 h 1471576"/>
              <a:gd name="connsiteX17" fmla="*/ 1 w 1128574"/>
              <a:gd name="connsiteY17" fmla="*/ 564281 h 1471576"/>
              <a:gd name="connsiteX18" fmla="*/ 501773 w 1128574"/>
              <a:gd name="connsiteY18" fmla="*/ 3505 h 1471576"/>
              <a:gd name="connsiteX19" fmla="*/ 555039 w 1128574"/>
              <a:gd name="connsiteY19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430"/>
              <a:gd name="connsiteY0" fmla="*/ 83 h 1471576"/>
              <a:gd name="connsiteX1" fmla="*/ 1114657 w 1128430"/>
              <a:gd name="connsiteY1" fmla="*/ 440104 h 1471576"/>
              <a:gd name="connsiteX2" fmla="*/ 772429 w 1128430"/>
              <a:gd name="connsiteY2" fmla="*/ 1088053 h 1471576"/>
              <a:gd name="connsiteX3" fmla="*/ 567462 w 1128430"/>
              <a:gd name="connsiteY3" fmla="*/ 1372368 h 1471576"/>
              <a:gd name="connsiteX4" fmla="*/ 434237 w 1128430"/>
              <a:gd name="connsiteY4" fmla="*/ 1471472 h 1471576"/>
              <a:gd name="connsiteX5" fmla="*/ 298567 w 1128430"/>
              <a:gd name="connsiteY5" fmla="*/ 1360143 h 1471576"/>
              <a:gd name="connsiteX6" fmla="*/ 300331 w 1128430"/>
              <a:gd name="connsiteY6" fmla="*/ 1290412 h 1471576"/>
              <a:gd name="connsiteX7" fmla="*/ 656254 w 1128430"/>
              <a:gd name="connsiteY7" fmla="*/ 830430 h 1471576"/>
              <a:gd name="connsiteX8" fmla="*/ 838945 w 1128430"/>
              <a:gd name="connsiteY8" fmla="*/ 502307 h 1471576"/>
              <a:gd name="connsiteX9" fmla="*/ 533067 w 1128430"/>
              <a:gd name="connsiteY9" fmla="*/ 284409 h 1471576"/>
              <a:gd name="connsiteX10" fmla="*/ 282643 w 1128430"/>
              <a:gd name="connsiteY10" fmla="*/ 564282 h 1471576"/>
              <a:gd name="connsiteX11" fmla="*/ 279666 w 1128430"/>
              <a:gd name="connsiteY11" fmla="*/ 564282 h 1471576"/>
              <a:gd name="connsiteX12" fmla="*/ 280029 w 1128430"/>
              <a:gd name="connsiteY12" fmla="*/ 567621 h 1471576"/>
              <a:gd name="connsiteX13" fmla="*/ 140015 w 1128430"/>
              <a:gd name="connsiteY13" fmla="*/ 697359 h 1471576"/>
              <a:gd name="connsiteX14" fmla="*/ 0 w 1128430"/>
              <a:gd name="connsiteY14" fmla="*/ 567621 h 1471576"/>
              <a:gd name="connsiteX15" fmla="*/ 363 w 1128430"/>
              <a:gd name="connsiteY15" fmla="*/ 564281 h 1471576"/>
              <a:gd name="connsiteX16" fmla="*/ 1 w 1128430"/>
              <a:gd name="connsiteY16" fmla="*/ 564281 h 1471576"/>
              <a:gd name="connsiteX17" fmla="*/ 501773 w 1128430"/>
              <a:gd name="connsiteY17" fmla="*/ 3505 h 1471576"/>
              <a:gd name="connsiteX18" fmla="*/ 555039 w 1128430"/>
              <a:gd name="connsiteY18" fmla="*/ 83 h 1471576"/>
              <a:gd name="connsiteX0" fmla="*/ 555039 w 1128574"/>
              <a:gd name="connsiteY0" fmla="*/ 83 h 1471576"/>
              <a:gd name="connsiteX1" fmla="*/ 1114657 w 1128574"/>
              <a:gd name="connsiteY1" fmla="*/ 440104 h 1471576"/>
              <a:gd name="connsiteX2" fmla="*/ 772429 w 1128574"/>
              <a:gd name="connsiteY2" fmla="*/ 1088053 h 1471576"/>
              <a:gd name="connsiteX3" fmla="*/ 567462 w 1128574"/>
              <a:gd name="connsiteY3" fmla="*/ 1372368 h 1471576"/>
              <a:gd name="connsiteX4" fmla="*/ 434237 w 1128574"/>
              <a:gd name="connsiteY4" fmla="*/ 1471472 h 1471576"/>
              <a:gd name="connsiteX5" fmla="*/ 298567 w 1128574"/>
              <a:gd name="connsiteY5" fmla="*/ 1360143 h 1471576"/>
              <a:gd name="connsiteX6" fmla="*/ 300331 w 1128574"/>
              <a:gd name="connsiteY6" fmla="*/ 1290412 h 1471576"/>
              <a:gd name="connsiteX7" fmla="*/ 656254 w 1128574"/>
              <a:gd name="connsiteY7" fmla="*/ 830430 h 1471576"/>
              <a:gd name="connsiteX8" fmla="*/ 838945 w 1128574"/>
              <a:gd name="connsiteY8" fmla="*/ 502307 h 1471576"/>
              <a:gd name="connsiteX9" fmla="*/ 533067 w 1128574"/>
              <a:gd name="connsiteY9" fmla="*/ 284409 h 1471576"/>
              <a:gd name="connsiteX10" fmla="*/ 282643 w 1128574"/>
              <a:gd name="connsiteY10" fmla="*/ 564282 h 1471576"/>
              <a:gd name="connsiteX11" fmla="*/ 279666 w 1128574"/>
              <a:gd name="connsiteY11" fmla="*/ 564282 h 1471576"/>
              <a:gd name="connsiteX12" fmla="*/ 280029 w 1128574"/>
              <a:gd name="connsiteY12" fmla="*/ 567621 h 1471576"/>
              <a:gd name="connsiteX13" fmla="*/ 140015 w 1128574"/>
              <a:gd name="connsiteY13" fmla="*/ 697359 h 1471576"/>
              <a:gd name="connsiteX14" fmla="*/ 0 w 1128574"/>
              <a:gd name="connsiteY14" fmla="*/ 567621 h 1471576"/>
              <a:gd name="connsiteX15" fmla="*/ 363 w 1128574"/>
              <a:gd name="connsiteY15" fmla="*/ 564281 h 1471576"/>
              <a:gd name="connsiteX16" fmla="*/ 1 w 1128574"/>
              <a:gd name="connsiteY16" fmla="*/ 564281 h 1471576"/>
              <a:gd name="connsiteX17" fmla="*/ 501773 w 1128574"/>
              <a:gd name="connsiteY17" fmla="*/ 3505 h 1471576"/>
              <a:gd name="connsiteX18" fmla="*/ 555039 w 1128574"/>
              <a:gd name="connsiteY18" fmla="*/ 83 h 1471576"/>
              <a:gd name="connsiteX0" fmla="*/ 555039 w 1127615"/>
              <a:gd name="connsiteY0" fmla="*/ 83 h 1471576"/>
              <a:gd name="connsiteX1" fmla="*/ 1114657 w 1127615"/>
              <a:gd name="connsiteY1" fmla="*/ 440104 h 1471576"/>
              <a:gd name="connsiteX2" fmla="*/ 772429 w 1127615"/>
              <a:gd name="connsiteY2" fmla="*/ 1088053 h 1471576"/>
              <a:gd name="connsiteX3" fmla="*/ 567462 w 1127615"/>
              <a:gd name="connsiteY3" fmla="*/ 1372368 h 1471576"/>
              <a:gd name="connsiteX4" fmla="*/ 434237 w 1127615"/>
              <a:gd name="connsiteY4" fmla="*/ 1471472 h 1471576"/>
              <a:gd name="connsiteX5" fmla="*/ 298567 w 1127615"/>
              <a:gd name="connsiteY5" fmla="*/ 1360143 h 1471576"/>
              <a:gd name="connsiteX6" fmla="*/ 300331 w 1127615"/>
              <a:gd name="connsiteY6" fmla="*/ 1290412 h 1471576"/>
              <a:gd name="connsiteX7" fmla="*/ 656254 w 1127615"/>
              <a:gd name="connsiteY7" fmla="*/ 830430 h 1471576"/>
              <a:gd name="connsiteX8" fmla="*/ 838945 w 1127615"/>
              <a:gd name="connsiteY8" fmla="*/ 502307 h 1471576"/>
              <a:gd name="connsiteX9" fmla="*/ 533067 w 1127615"/>
              <a:gd name="connsiteY9" fmla="*/ 284409 h 1471576"/>
              <a:gd name="connsiteX10" fmla="*/ 282643 w 1127615"/>
              <a:gd name="connsiteY10" fmla="*/ 564282 h 1471576"/>
              <a:gd name="connsiteX11" fmla="*/ 279666 w 1127615"/>
              <a:gd name="connsiteY11" fmla="*/ 564282 h 1471576"/>
              <a:gd name="connsiteX12" fmla="*/ 280029 w 1127615"/>
              <a:gd name="connsiteY12" fmla="*/ 567621 h 1471576"/>
              <a:gd name="connsiteX13" fmla="*/ 140015 w 1127615"/>
              <a:gd name="connsiteY13" fmla="*/ 697359 h 1471576"/>
              <a:gd name="connsiteX14" fmla="*/ 0 w 1127615"/>
              <a:gd name="connsiteY14" fmla="*/ 567621 h 1471576"/>
              <a:gd name="connsiteX15" fmla="*/ 363 w 1127615"/>
              <a:gd name="connsiteY15" fmla="*/ 564281 h 1471576"/>
              <a:gd name="connsiteX16" fmla="*/ 1 w 1127615"/>
              <a:gd name="connsiteY16" fmla="*/ 564281 h 1471576"/>
              <a:gd name="connsiteX17" fmla="*/ 501773 w 1127615"/>
              <a:gd name="connsiteY17" fmla="*/ 3505 h 1471576"/>
              <a:gd name="connsiteX18" fmla="*/ 555039 w 1127615"/>
              <a:gd name="connsiteY18" fmla="*/ 83 h 147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27615" h="1471576">
                <a:moveTo>
                  <a:pt x="555039" y="83"/>
                </a:moveTo>
                <a:cubicBezTo>
                  <a:pt x="819662" y="-4458"/>
                  <a:pt x="1055349" y="177228"/>
                  <a:pt x="1114657" y="440104"/>
                </a:cubicBezTo>
                <a:cubicBezTo>
                  <a:pt x="1176026" y="712121"/>
                  <a:pt x="1012387" y="928036"/>
                  <a:pt x="772429" y="1088053"/>
                </a:cubicBezTo>
                <a:cubicBezTo>
                  <a:pt x="669004" y="1165193"/>
                  <a:pt x="628716" y="1262011"/>
                  <a:pt x="567462" y="1372368"/>
                </a:cubicBezTo>
                <a:cubicBezTo>
                  <a:pt x="530657" y="1446051"/>
                  <a:pt x="479053" y="1473509"/>
                  <a:pt x="434237" y="1471472"/>
                </a:cubicBezTo>
                <a:cubicBezTo>
                  <a:pt x="389421" y="1469435"/>
                  <a:pt x="310014" y="1424120"/>
                  <a:pt x="298567" y="1360143"/>
                </a:cubicBezTo>
                <a:lnTo>
                  <a:pt x="300331" y="1290412"/>
                </a:lnTo>
                <a:cubicBezTo>
                  <a:pt x="335496" y="1172787"/>
                  <a:pt x="473578" y="1003344"/>
                  <a:pt x="656254" y="830430"/>
                </a:cubicBezTo>
                <a:cubicBezTo>
                  <a:pt x="746023" y="699079"/>
                  <a:pt x="870517" y="642249"/>
                  <a:pt x="838945" y="502307"/>
                </a:cubicBezTo>
                <a:cubicBezTo>
                  <a:pt x="807373" y="362364"/>
                  <a:pt x="675644" y="268526"/>
                  <a:pt x="533067" y="284409"/>
                </a:cubicBezTo>
                <a:cubicBezTo>
                  <a:pt x="390490" y="300293"/>
                  <a:pt x="282643" y="420822"/>
                  <a:pt x="282643" y="564282"/>
                </a:cubicBezTo>
                <a:lnTo>
                  <a:pt x="279666" y="564282"/>
                </a:lnTo>
                <a:cubicBezTo>
                  <a:pt x="280014" y="565385"/>
                  <a:pt x="280029" y="566502"/>
                  <a:pt x="280029" y="567621"/>
                </a:cubicBezTo>
                <a:cubicBezTo>
                  <a:pt x="280029" y="639273"/>
                  <a:pt x="217342" y="697359"/>
                  <a:pt x="140015" y="697359"/>
                </a:cubicBezTo>
                <a:cubicBezTo>
                  <a:pt x="62687" y="697359"/>
                  <a:pt x="0" y="639273"/>
                  <a:pt x="0" y="567621"/>
                </a:cubicBezTo>
                <a:lnTo>
                  <a:pt x="363" y="564281"/>
                </a:lnTo>
                <a:lnTo>
                  <a:pt x="1" y="564281"/>
                </a:lnTo>
                <a:cubicBezTo>
                  <a:pt x="1" y="276833"/>
                  <a:pt x="216092" y="35331"/>
                  <a:pt x="501773" y="3505"/>
                </a:cubicBezTo>
                <a:cubicBezTo>
                  <a:pt x="519628" y="1516"/>
                  <a:pt x="537398" y="386"/>
                  <a:pt x="555039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58473FB2-2BA7-4487-9FAF-B61288423178}"/>
              </a:ext>
            </a:extLst>
          </p:cNvPr>
          <p:cNvGrpSpPr/>
          <p:nvPr/>
        </p:nvGrpSpPr>
        <p:grpSpPr>
          <a:xfrm flipH="1">
            <a:off x="7044810" y="3385890"/>
            <a:ext cx="511666" cy="490542"/>
            <a:chOff x="4964627" y="3703863"/>
            <a:chExt cx="393594" cy="377344"/>
          </a:xfrm>
          <a:solidFill>
            <a:schemeClr val="tx2">
              <a:lumMod val="50000"/>
              <a:alpha val="70000"/>
            </a:schemeClr>
          </a:solidFill>
        </p:grpSpPr>
        <p:sp>
          <p:nvSpPr>
            <p:cNvPr id="87" name="Oval 1">
              <a:extLst>
                <a:ext uri="{FF2B5EF4-FFF2-40B4-BE49-F238E27FC236}">
                  <a16:creationId xmlns:a16="http://schemas.microsoft.com/office/drawing/2014/main" id="{8D29C284-FEA6-47C0-BEDF-583AD7283CF2}"/>
                </a:ext>
              </a:extLst>
            </p:cNvPr>
            <p:cNvSpPr/>
            <p:nvPr/>
          </p:nvSpPr>
          <p:spPr>
            <a:xfrm flipH="1">
              <a:off x="4977747" y="3794659"/>
              <a:ext cx="367354" cy="65606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" name="Oval 1">
              <a:extLst>
                <a:ext uri="{FF2B5EF4-FFF2-40B4-BE49-F238E27FC236}">
                  <a16:creationId xmlns:a16="http://schemas.microsoft.com/office/drawing/2014/main" id="{2DFF4FB8-E58E-41DA-B8F0-A5A1767E1296}"/>
                </a:ext>
              </a:extLst>
            </p:cNvPr>
            <p:cNvSpPr/>
            <p:nvPr/>
          </p:nvSpPr>
          <p:spPr>
            <a:xfrm flipH="1">
              <a:off x="5017106" y="3976249"/>
              <a:ext cx="288634" cy="1049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Oval 1">
              <a:extLst>
                <a:ext uri="{FF2B5EF4-FFF2-40B4-BE49-F238E27FC236}">
                  <a16:creationId xmlns:a16="http://schemas.microsoft.com/office/drawing/2014/main" id="{3441C86E-6E23-4247-8544-673A61E52AD3}"/>
                </a:ext>
              </a:extLst>
            </p:cNvPr>
            <p:cNvSpPr/>
            <p:nvPr/>
          </p:nvSpPr>
          <p:spPr>
            <a:xfrm flipH="1">
              <a:off x="4990867" y="3885454"/>
              <a:ext cx="341114" cy="656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0" name="Oval 1">
              <a:extLst>
                <a:ext uri="{FF2B5EF4-FFF2-40B4-BE49-F238E27FC236}">
                  <a16:creationId xmlns:a16="http://schemas.microsoft.com/office/drawing/2014/main" id="{E664E5DD-F9E3-4ED6-9347-C77B4191A6EC}"/>
                </a:ext>
              </a:extLst>
            </p:cNvPr>
            <p:cNvSpPr/>
            <p:nvPr/>
          </p:nvSpPr>
          <p:spPr>
            <a:xfrm flipH="1">
              <a:off x="4964627" y="3703863"/>
              <a:ext cx="393594" cy="65606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1" name="Chevron 2">
            <a:extLst>
              <a:ext uri="{FF2B5EF4-FFF2-40B4-BE49-F238E27FC236}">
                <a16:creationId xmlns:a16="http://schemas.microsoft.com/office/drawing/2014/main" id="{D8444B2A-53CC-4E15-A1C0-1D047B31E3C5}"/>
              </a:ext>
            </a:extLst>
          </p:cNvPr>
          <p:cNvSpPr/>
          <p:nvPr/>
        </p:nvSpPr>
        <p:spPr>
          <a:xfrm rot="5400000">
            <a:off x="6735110" y="1889255"/>
            <a:ext cx="1387834" cy="1488513"/>
          </a:xfrm>
          <a:custGeom>
            <a:avLst/>
            <a:gdLst/>
            <a:ahLst/>
            <a:cxnLst/>
            <a:rect l="l" t="t" r="r" b="b"/>
            <a:pathLst>
              <a:path w="3010478" h="2971924">
                <a:moveTo>
                  <a:pt x="0" y="0"/>
                </a:moveTo>
                <a:cubicBezTo>
                  <a:pt x="597789" y="631968"/>
                  <a:pt x="1954851" y="1281936"/>
                  <a:pt x="3010478" y="1750136"/>
                </a:cubicBezTo>
                <a:lnTo>
                  <a:pt x="3010478" y="1766533"/>
                </a:lnTo>
                <a:cubicBezTo>
                  <a:pt x="2556291" y="2057095"/>
                  <a:pt x="1750264" y="2348261"/>
                  <a:pt x="1695591" y="2971924"/>
                </a:cubicBezTo>
                <a:lnTo>
                  <a:pt x="1167606" y="2794065"/>
                </a:lnTo>
                <a:cubicBezTo>
                  <a:pt x="1356560" y="2217270"/>
                  <a:pt x="1563728" y="2059107"/>
                  <a:pt x="1967797" y="1771109"/>
                </a:cubicBezTo>
                <a:cubicBezTo>
                  <a:pt x="1212626" y="1431720"/>
                  <a:pt x="908197" y="1282487"/>
                  <a:pt x="19210" y="696594"/>
                </a:cubicBezTo>
                <a:cubicBezTo>
                  <a:pt x="12874" y="464793"/>
                  <a:pt x="13037" y="311571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DB08CF4-3E27-4990-8DD4-FDF72AEE79EF}"/>
              </a:ext>
            </a:extLst>
          </p:cNvPr>
          <p:cNvGrpSpPr/>
          <p:nvPr/>
        </p:nvGrpSpPr>
        <p:grpSpPr>
          <a:xfrm>
            <a:off x="879230" y="4653602"/>
            <a:ext cx="2472004" cy="1474862"/>
            <a:chOff x="803640" y="3362835"/>
            <a:chExt cx="2059657" cy="1474862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FA4E9C2-B40E-483A-A6B5-E6F255C5B56A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E1347FE8-9EA4-4A70-9FDA-9F77B29B4C2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6FBA793-8E4B-445F-A099-5A28EB04D742}"/>
              </a:ext>
            </a:extLst>
          </p:cNvPr>
          <p:cNvGrpSpPr/>
          <p:nvPr/>
        </p:nvGrpSpPr>
        <p:grpSpPr>
          <a:xfrm>
            <a:off x="3536127" y="4653602"/>
            <a:ext cx="2472004" cy="1474862"/>
            <a:chOff x="803640" y="3362835"/>
            <a:chExt cx="2059657" cy="1474862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6E6200D-0657-421C-A77B-1DF43A576C57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F33FA65F-43B5-4B47-B193-7CAAAA26B33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E5E7D514-9C6E-4BEC-BDFE-19BA86A9FC61}"/>
              </a:ext>
            </a:extLst>
          </p:cNvPr>
          <p:cNvGrpSpPr/>
          <p:nvPr/>
        </p:nvGrpSpPr>
        <p:grpSpPr>
          <a:xfrm>
            <a:off x="6193024" y="4653602"/>
            <a:ext cx="2472004" cy="1474862"/>
            <a:chOff x="803640" y="3362835"/>
            <a:chExt cx="2059657" cy="1474862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666C6A2-0878-4977-A6B4-F6943C21B83F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50C806B6-20B6-4FA1-BB61-76CFD10C452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9F557F32-90DC-4202-9026-54A0EBD59D0E}"/>
              </a:ext>
            </a:extLst>
          </p:cNvPr>
          <p:cNvGrpSpPr/>
          <p:nvPr/>
        </p:nvGrpSpPr>
        <p:grpSpPr>
          <a:xfrm>
            <a:off x="8849921" y="4653602"/>
            <a:ext cx="2472004" cy="1474862"/>
            <a:chOff x="803640" y="3362835"/>
            <a:chExt cx="2059657" cy="1474862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30C097D-660A-45F0-8B76-434895681C52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6729FAF5-4FAF-42C5-AF29-31A69063BF1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04" name="Parallelogram 15">
            <a:extLst>
              <a:ext uri="{FF2B5EF4-FFF2-40B4-BE49-F238E27FC236}">
                <a16:creationId xmlns:a16="http://schemas.microsoft.com/office/drawing/2014/main" id="{14F50943-8145-4D4D-A90F-0EF1AD7B3EEB}"/>
              </a:ext>
            </a:extLst>
          </p:cNvPr>
          <p:cNvSpPr/>
          <p:nvPr/>
        </p:nvSpPr>
        <p:spPr>
          <a:xfrm flipH="1">
            <a:off x="4573872" y="4134673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" name="Rounded Rectangle 32">
            <a:extLst>
              <a:ext uri="{FF2B5EF4-FFF2-40B4-BE49-F238E27FC236}">
                <a16:creationId xmlns:a16="http://schemas.microsoft.com/office/drawing/2014/main" id="{CD80DCB2-4F42-48FE-B915-3D9045ACE787}"/>
              </a:ext>
            </a:extLst>
          </p:cNvPr>
          <p:cNvSpPr/>
          <p:nvPr/>
        </p:nvSpPr>
        <p:spPr>
          <a:xfrm>
            <a:off x="1942122" y="4150965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Chord 15">
            <a:extLst>
              <a:ext uri="{FF2B5EF4-FFF2-40B4-BE49-F238E27FC236}">
                <a16:creationId xmlns:a16="http://schemas.microsoft.com/office/drawing/2014/main" id="{D11CBD0B-6B36-4FE7-B31E-C3B2D9AD6FF6}"/>
              </a:ext>
            </a:extLst>
          </p:cNvPr>
          <p:cNvSpPr/>
          <p:nvPr/>
        </p:nvSpPr>
        <p:spPr>
          <a:xfrm>
            <a:off x="7283880" y="4118046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Rectangle 16">
            <a:extLst>
              <a:ext uri="{FF2B5EF4-FFF2-40B4-BE49-F238E27FC236}">
                <a16:creationId xmlns:a16="http://schemas.microsoft.com/office/drawing/2014/main" id="{46835FC3-0410-4211-B9AD-947140E3DD79}"/>
              </a:ext>
            </a:extLst>
          </p:cNvPr>
          <p:cNvSpPr/>
          <p:nvPr/>
        </p:nvSpPr>
        <p:spPr>
          <a:xfrm>
            <a:off x="9913526" y="4205609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136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2018-12-17T07:25:35Z</dcterms:modified>
</cp:coreProperties>
</file>