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73B9648A-E878-4483-8A20-3C0C8413D197}"/>
              </a:ext>
            </a:extLst>
          </p:cNvPr>
          <p:cNvGrpSpPr/>
          <p:nvPr/>
        </p:nvGrpSpPr>
        <p:grpSpPr>
          <a:xfrm>
            <a:off x="2145409" y="2496165"/>
            <a:ext cx="7990813" cy="2066528"/>
            <a:chOff x="971600" y="2823151"/>
            <a:chExt cx="7990813" cy="2066528"/>
          </a:xfrm>
          <a:solidFill>
            <a:schemeClr val="accent6"/>
          </a:solidFill>
        </p:grpSpPr>
        <p:sp>
          <p:nvSpPr>
            <p:cNvPr id="255" name="Oval 254">
              <a:extLst>
                <a:ext uri="{FF2B5EF4-FFF2-40B4-BE49-F238E27FC236}">
                  <a16:creationId xmlns:a16="http://schemas.microsoft.com/office/drawing/2014/main" id="{319433B8-32D8-4FBD-9C6B-D17652F078CA}"/>
                </a:ext>
              </a:extLst>
            </p:cNvPr>
            <p:cNvSpPr/>
            <p:nvPr/>
          </p:nvSpPr>
          <p:spPr>
            <a:xfrm>
              <a:off x="971600" y="2823151"/>
              <a:ext cx="2066528" cy="20665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6" name="Rounded Rectangle 7">
              <a:extLst>
                <a:ext uri="{FF2B5EF4-FFF2-40B4-BE49-F238E27FC236}">
                  <a16:creationId xmlns:a16="http://schemas.microsoft.com/office/drawing/2014/main" id="{0C359B0C-7A7E-4A37-990D-449E416EC458}"/>
                </a:ext>
              </a:extLst>
            </p:cNvPr>
            <p:cNvSpPr/>
            <p:nvPr/>
          </p:nvSpPr>
          <p:spPr>
            <a:xfrm>
              <a:off x="2556223" y="3397788"/>
              <a:ext cx="914400" cy="9144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7" name="Rounded Rectangle 10">
              <a:extLst>
                <a:ext uri="{FF2B5EF4-FFF2-40B4-BE49-F238E27FC236}">
                  <a16:creationId xmlns:a16="http://schemas.microsoft.com/office/drawing/2014/main" id="{9BAE3525-ECF3-47CF-A5AC-F6C8462ADD97}"/>
                </a:ext>
              </a:extLst>
            </p:cNvPr>
            <p:cNvSpPr/>
            <p:nvPr/>
          </p:nvSpPr>
          <p:spPr>
            <a:xfrm>
              <a:off x="3563888" y="3397788"/>
              <a:ext cx="341804" cy="914400"/>
            </a:xfrm>
            <a:prstGeom prst="roundRect">
              <a:avLst>
                <a:gd name="adj" fmla="val 3533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8" name="Rounded Rectangle 11">
              <a:extLst>
                <a:ext uri="{FF2B5EF4-FFF2-40B4-BE49-F238E27FC236}">
                  <a16:creationId xmlns:a16="http://schemas.microsoft.com/office/drawing/2014/main" id="{C1AA4BCD-3008-4C06-B41E-F94A91051A6E}"/>
                </a:ext>
              </a:extLst>
            </p:cNvPr>
            <p:cNvSpPr/>
            <p:nvPr/>
          </p:nvSpPr>
          <p:spPr>
            <a:xfrm>
              <a:off x="3401541" y="3596072"/>
              <a:ext cx="5560872" cy="529456"/>
            </a:xfrm>
            <a:prstGeom prst="roundRect">
              <a:avLst>
                <a:gd name="adj" fmla="val 983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267F6173-15DD-4B8B-BB68-91708DB33097}"/>
                </a:ext>
              </a:extLst>
            </p:cNvPr>
            <p:cNvSpPr/>
            <p:nvPr/>
          </p:nvSpPr>
          <p:spPr>
            <a:xfrm>
              <a:off x="4739497" y="4125527"/>
              <a:ext cx="701839" cy="7641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43815D64-E498-4DEF-96BA-49DA43C30F2E}"/>
                </a:ext>
              </a:extLst>
            </p:cNvPr>
            <p:cNvSpPr/>
            <p:nvPr/>
          </p:nvSpPr>
          <p:spPr>
            <a:xfrm>
              <a:off x="5757114" y="4125527"/>
              <a:ext cx="701839" cy="7641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88555474-F0F1-4145-8A07-E028BC25190A}"/>
                </a:ext>
              </a:extLst>
            </p:cNvPr>
            <p:cNvSpPr/>
            <p:nvPr/>
          </p:nvSpPr>
          <p:spPr>
            <a:xfrm>
              <a:off x="6774731" y="4125527"/>
              <a:ext cx="701839" cy="7641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2" name="Rectangle 14">
              <a:extLst>
                <a:ext uri="{FF2B5EF4-FFF2-40B4-BE49-F238E27FC236}">
                  <a16:creationId xmlns:a16="http://schemas.microsoft.com/office/drawing/2014/main" id="{907F1625-6198-44B3-9EEF-44EAA96F204E}"/>
                </a:ext>
              </a:extLst>
            </p:cNvPr>
            <p:cNvSpPr/>
            <p:nvPr/>
          </p:nvSpPr>
          <p:spPr>
            <a:xfrm>
              <a:off x="7792348" y="4102861"/>
              <a:ext cx="701839" cy="7641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pic>
        <p:nvPicPr>
          <p:cNvPr id="263" name="Picture 5" descr="E:\002-KIMS BUSINESS\007-02-MaxPPT-Contents\150812-Computers Templates\161227-Computer-Scurity\security-item4.png">
            <a:extLst>
              <a:ext uri="{FF2B5EF4-FFF2-40B4-BE49-F238E27FC236}">
                <a16:creationId xmlns:a16="http://schemas.microsoft.com/office/drawing/2014/main" id="{41D6B9E7-153B-430E-A621-9A2D43445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7583" y="2905648"/>
            <a:ext cx="996749" cy="127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4" name="TextBox 263">
            <a:extLst>
              <a:ext uri="{FF2B5EF4-FFF2-40B4-BE49-F238E27FC236}">
                <a16:creationId xmlns:a16="http://schemas.microsoft.com/office/drawing/2014/main" id="{37089BE6-0A40-49BD-B3CC-861BA512758E}"/>
              </a:ext>
            </a:extLst>
          </p:cNvPr>
          <p:cNvSpPr txBox="1"/>
          <p:nvPr/>
        </p:nvSpPr>
        <p:spPr>
          <a:xfrm>
            <a:off x="6479421" y="3358725"/>
            <a:ext cx="2621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C661C6B0-68E1-4B42-BDE2-979A2DFF3FC8}"/>
              </a:ext>
            </a:extLst>
          </p:cNvPr>
          <p:cNvGrpSpPr/>
          <p:nvPr/>
        </p:nvGrpSpPr>
        <p:grpSpPr>
          <a:xfrm>
            <a:off x="8840743" y="5358380"/>
            <a:ext cx="2621932" cy="863358"/>
            <a:chOff x="803640" y="3362835"/>
            <a:chExt cx="2059657" cy="863358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8BA92BB1-2B8B-4503-A1ED-1C16D4F53A9F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AADF63A3-2C66-46F8-A2D0-98000FAC159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511983AB-BB60-4689-8F22-F414F3E81962}"/>
              </a:ext>
            </a:extLst>
          </p:cNvPr>
          <p:cNvGrpSpPr/>
          <p:nvPr/>
        </p:nvGrpSpPr>
        <p:grpSpPr>
          <a:xfrm>
            <a:off x="3453910" y="5358380"/>
            <a:ext cx="2621932" cy="863358"/>
            <a:chOff x="803640" y="3362835"/>
            <a:chExt cx="2059657" cy="863358"/>
          </a:xfrm>
        </p:grpSpPr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8BBC934F-6812-4C28-82DD-49BCBE2084E5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305295B5-8183-4E16-8BB9-60A224B6D68E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012903F2-89DB-43EE-9B0B-F41BA051319A}"/>
              </a:ext>
            </a:extLst>
          </p:cNvPr>
          <p:cNvGrpSpPr/>
          <p:nvPr/>
        </p:nvGrpSpPr>
        <p:grpSpPr>
          <a:xfrm>
            <a:off x="760493" y="5358380"/>
            <a:ext cx="2621932" cy="863358"/>
            <a:chOff x="803640" y="3362835"/>
            <a:chExt cx="2059657" cy="863358"/>
          </a:xfrm>
        </p:grpSpPr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F901DE73-B6B5-48C7-891B-287BDB86EC3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7D548415-AC90-4416-94D9-5909FDA2D69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74" name="Group 273">
            <a:extLst>
              <a:ext uri="{FF2B5EF4-FFF2-40B4-BE49-F238E27FC236}">
                <a16:creationId xmlns:a16="http://schemas.microsoft.com/office/drawing/2014/main" id="{41143618-2923-4646-8800-E160E6AC6349}"/>
              </a:ext>
            </a:extLst>
          </p:cNvPr>
          <p:cNvGrpSpPr/>
          <p:nvPr/>
        </p:nvGrpSpPr>
        <p:grpSpPr>
          <a:xfrm>
            <a:off x="5635843" y="1815701"/>
            <a:ext cx="4782483" cy="1191037"/>
            <a:chOff x="4932040" y="3889926"/>
            <a:chExt cx="3456384" cy="1191037"/>
          </a:xfrm>
        </p:grpSpPr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D8E11B27-B963-4DC8-9CC1-1F485E15880A}"/>
                </a:ext>
              </a:extLst>
            </p:cNvPr>
            <p:cNvSpPr txBox="1"/>
            <p:nvPr/>
          </p:nvSpPr>
          <p:spPr>
            <a:xfrm>
              <a:off x="4932040" y="4249966"/>
              <a:ext cx="34563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6EBE12E7-01CB-4447-93D8-FE5F99C4A660}"/>
                </a:ext>
              </a:extLst>
            </p:cNvPr>
            <p:cNvSpPr txBox="1"/>
            <p:nvPr/>
          </p:nvSpPr>
          <p:spPr>
            <a:xfrm>
              <a:off x="4932040" y="3889926"/>
              <a:ext cx="345638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7" name="Group 25">
            <a:extLst>
              <a:ext uri="{FF2B5EF4-FFF2-40B4-BE49-F238E27FC236}">
                <a16:creationId xmlns:a16="http://schemas.microsoft.com/office/drawing/2014/main" id="{F9E95C8C-5D1D-490E-A5A4-DCE5EDF2623E}"/>
              </a:ext>
            </a:extLst>
          </p:cNvPr>
          <p:cNvGrpSpPr/>
          <p:nvPr/>
        </p:nvGrpSpPr>
        <p:grpSpPr>
          <a:xfrm>
            <a:off x="6147327" y="5358380"/>
            <a:ext cx="2621932" cy="863358"/>
            <a:chOff x="803640" y="3362835"/>
            <a:chExt cx="2059657" cy="863358"/>
          </a:xfrm>
        </p:grpSpPr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F6B42966-426E-44B4-B021-86D324980423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25D2A845-1C58-4A96-84F1-17ADA1CB854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280" name="Rectangle 130">
            <a:extLst>
              <a:ext uri="{FF2B5EF4-FFF2-40B4-BE49-F238E27FC236}">
                <a16:creationId xmlns:a16="http://schemas.microsoft.com/office/drawing/2014/main" id="{67E1B09C-C897-41D8-B6E9-67D853849FAA}"/>
              </a:ext>
            </a:extLst>
          </p:cNvPr>
          <p:cNvSpPr/>
          <p:nvPr/>
        </p:nvSpPr>
        <p:spPr>
          <a:xfrm>
            <a:off x="4588882" y="4844160"/>
            <a:ext cx="351990" cy="35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1" name="Donut 8">
            <a:extLst>
              <a:ext uri="{FF2B5EF4-FFF2-40B4-BE49-F238E27FC236}">
                <a16:creationId xmlns:a16="http://schemas.microsoft.com/office/drawing/2014/main" id="{D0472187-B5D3-4F96-BB65-AB14B5BB1B39}"/>
              </a:ext>
            </a:extLst>
          </p:cNvPr>
          <p:cNvSpPr/>
          <p:nvPr/>
        </p:nvSpPr>
        <p:spPr>
          <a:xfrm>
            <a:off x="1900753" y="4816906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2" name="Block Arc 31">
            <a:extLst>
              <a:ext uri="{FF2B5EF4-FFF2-40B4-BE49-F238E27FC236}">
                <a16:creationId xmlns:a16="http://schemas.microsoft.com/office/drawing/2014/main" id="{589C3F1E-9565-440D-A701-1E38A86F454B}"/>
              </a:ext>
            </a:extLst>
          </p:cNvPr>
          <p:cNvSpPr/>
          <p:nvPr/>
        </p:nvSpPr>
        <p:spPr>
          <a:xfrm>
            <a:off x="10077798" y="4793496"/>
            <a:ext cx="365895" cy="405156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3" name="Oval 21">
            <a:extLst>
              <a:ext uri="{FF2B5EF4-FFF2-40B4-BE49-F238E27FC236}">
                <a16:creationId xmlns:a16="http://schemas.microsoft.com/office/drawing/2014/main" id="{7BA2004E-A543-4249-9971-456FCCCDD52E}"/>
              </a:ext>
            </a:extLst>
          </p:cNvPr>
          <p:cNvSpPr>
            <a:spLocks noChangeAspect="1"/>
          </p:cNvSpPr>
          <p:nvPr/>
        </p:nvSpPr>
        <p:spPr>
          <a:xfrm>
            <a:off x="7316808" y="4844160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4" name="Rectangle 130">
            <a:extLst>
              <a:ext uri="{FF2B5EF4-FFF2-40B4-BE49-F238E27FC236}">
                <a16:creationId xmlns:a16="http://schemas.microsoft.com/office/drawing/2014/main" id="{5E978ED9-8DAD-4CC3-A085-F153A0E721AB}"/>
              </a:ext>
            </a:extLst>
          </p:cNvPr>
          <p:cNvSpPr/>
          <p:nvPr/>
        </p:nvSpPr>
        <p:spPr>
          <a:xfrm>
            <a:off x="7096960" y="4034048"/>
            <a:ext cx="351990" cy="35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5" name="Donut 8">
            <a:extLst>
              <a:ext uri="{FF2B5EF4-FFF2-40B4-BE49-F238E27FC236}">
                <a16:creationId xmlns:a16="http://schemas.microsoft.com/office/drawing/2014/main" id="{B330070D-0023-4B3F-8F66-08CFCB30DCEB}"/>
              </a:ext>
            </a:extLst>
          </p:cNvPr>
          <p:cNvSpPr/>
          <p:nvPr/>
        </p:nvSpPr>
        <p:spPr>
          <a:xfrm>
            <a:off x="6075843" y="4006794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6" name="Block Arc 31">
            <a:extLst>
              <a:ext uri="{FF2B5EF4-FFF2-40B4-BE49-F238E27FC236}">
                <a16:creationId xmlns:a16="http://schemas.microsoft.com/office/drawing/2014/main" id="{FA1A3831-DD4B-4CD5-8107-CB708205CBE2}"/>
              </a:ext>
            </a:extLst>
          </p:cNvPr>
          <p:cNvSpPr/>
          <p:nvPr/>
        </p:nvSpPr>
        <p:spPr>
          <a:xfrm>
            <a:off x="9148524" y="3971688"/>
            <a:ext cx="365895" cy="405156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7" name="Oval 21">
            <a:extLst>
              <a:ext uri="{FF2B5EF4-FFF2-40B4-BE49-F238E27FC236}">
                <a16:creationId xmlns:a16="http://schemas.microsoft.com/office/drawing/2014/main" id="{A742FE09-CA2B-41E2-AFA7-8FF3A43BB8A8}"/>
              </a:ext>
            </a:extLst>
          </p:cNvPr>
          <p:cNvSpPr>
            <a:spLocks noChangeAspect="1"/>
          </p:cNvSpPr>
          <p:nvPr/>
        </p:nvSpPr>
        <p:spPr>
          <a:xfrm>
            <a:off x="8125561" y="4018296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11191</TotalTime>
  <Words>150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20</cp:revision>
  <dcterms:created xsi:type="dcterms:W3CDTF">2018-02-18T19:39:47Z</dcterms:created>
  <dcterms:modified xsi:type="dcterms:W3CDTF">2018-12-21T06:25:25Z</dcterms:modified>
</cp:coreProperties>
</file>