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그룹 16">
            <a:extLst>
              <a:ext uri="{FF2B5EF4-FFF2-40B4-BE49-F238E27FC236}">
                <a16:creationId xmlns:a16="http://schemas.microsoft.com/office/drawing/2014/main" id="{7E3FE22A-7339-42CC-8E8F-65B44F0FE196}"/>
              </a:ext>
            </a:extLst>
          </p:cNvPr>
          <p:cNvGrpSpPr/>
          <p:nvPr/>
        </p:nvGrpSpPr>
        <p:grpSpPr>
          <a:xfrm>
            <a:off x="4115782" y="2151467"/>
            <a:ext cx="3960438" cy="3795420"/>
            <a:chOff x="4367809" y="2190304"/>
            <a:chExt cx="3456386" cy="331237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7FDE4BA-9EC6-47F1-8C35-396F4D6F6DA4}"/>
                </a:ext>
              </a:extLst>
            </p:cNvPr>
            <p:cNvSpPr/>
            <p:nvPr/>
          </p:nvSpPr>
          <p:spPr>
            <a:xfrm>
              <a:off x="4367809" y="3630464"/>
              <a:ext cx="1872210" cy="187221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accent2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B5E96D1-4D1D-4514-9A54-1F0EC7C5A797}"/>
                </a:ext>
              </a:extLst>
            </p:cNvPr>
            <p:cNvSpPr/>
            <p:nvPr/>
          </p:nvSpPr>
          <p:spPr>
            <a:xfrm>
              <a:off x="5951985" y="3630464"/>
              <a:ext cx="1872210" cy="1872210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E1C486F-C19F-40EF-B657-D8D9E543B044}"/>
                </a:ext>
              </a:extLst>
            </p:cNvPr>
            <p:cNvSpPr/>
            <p:nvPr/>
          </p:nvSpPr>
          <p:spPr>
            <a:xfrm>
              <a:off x="5159897" y="2190304"/>
              <a:ext cx="1872210" cy="187221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245E886E-769B-48D2-A15A-BB3621802FCE}"/>
              </a:ext>
            </a:extLst>
          </p:cNvPr>
          <p:cNvSpPr txBox="1"/>
          <p:nvPr/>
        </p:nvSpPr>
        <p:spPr>
          <a:xfrm>
            <a:off x="4221573" y="4921118"/>
            <a:ext cx="187221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Content</a:t>
            </a:r>
          </a:p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B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75EB8C-E606-4A70-8832-3CDE41A3441B}"/>
              </a:ext>
            </a:extLst>
          </p:cNvPr>
          <p:cNvSpPr txBox="1"/>
          <p:nvPr/>
        </p:nvSpPr>
        <p:spPr>
          <a:xfrm>
            <a:off x="6075812" y="4957634"/>
            <a:ext cx="187221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Content</a:t>
            </a:r>
          </a:p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F5B727-1323-41EC-9313-83FA7EA25120}"/>
              </a:ext>
            </a:extLst>
          </p:cNvPr>
          <p:cNvSpPr txBox="1"/>
          <p:nvPr/>
        </p:nvSpPr>
        <p:spPr>
          <a:xfrm>
            <a:off x="5159899" y="3010698"/>
            <a:ext cx="187221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Content</a:t>
            </a:r>
          </a:p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A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2" name="Plus 12">
            <a:extLst>
              <a:ext uri="{FF2B5EF4-FFF2-40B4-BE49-F238E27FC236}">
                <a16:creationId xmlns:a16="http://schemas.microsoft.com/office/drawing/2014/main" id="{AA1AAB53-18B2-4977-88F7-37AB24524E23}"/>
              </a:ext>
            </a:extLst>
          </p:cNvPr>
          <p:cNvSpPr/>
          <p:nvPr/>
        </p:nvSpPr>
        <p:spPr>
          <a:xfrm>
            <a:off x="5735962" y="3753555"/>
            <a:ext cx="720080" cy="720081"/>
          </a:xfrm>
          <a:prstGeom prst="mathPlu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3" name="그룹 13">
            <a:extLst>
              <a:ext uri="{FF2B5EF4-FFF2-40B4-BE49-F238E27FC236}">
                <a16:creationId xmlns:a16="http://schemas.microsoft.com/office/drawing/2014/main" id="{11699DEA-3DD8-443C-86AD-F86072418545}"/>
              </a:ext>
            </a:extLst>
          </p:cNvPr>
          <p:cNvGrpSpPr/>
          <p:nvPr/>
        </p:nvGrpSpPr>
        <p:grpSpPr>
          <a:xfrm>
            <a:off x="819152" y="5632724"/>
            <a:ext cx="3610793" cy="530128"/>
            <a:chOff x="-704849" y="5489849"/>
            <a:chExt cx="3610793" cy="53012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DD90A5D-DCB7-436D-AD5E-1731F5856D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69657" y="5489849"/>
              <a:ext cx="636287" cy="530128"/>
            </a:xfrm>
            <a:prstGeom prst="line">
              <a:avLst/>
            </a:prstGeom>
            <a:ln w="31750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D1DD18B-B24F-4F0E-A288-23DDEA273278}"/>
                </a:ext>
              </a:extLst>
            </p:cNvPr>
            <p:cNvCxnSpPr>
              <a:cxnSpLocks/>
            </p:cNvCxnSpPr>
            <p:nvPr/>
          </p:nvCxnSpPr>
          <p:spPr>
            <a:xfrm>
              <a:off x="-704849" y="6019977"/>
              <a:ext cx="2974506" cy="0"/>
            </a:xfrm>
            <a:prstGeom prst="line">
              <a:avLst/>
            </a:prstGeom>
            <a:ln w="31750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0921803C-8A9E-47C2-9730-13146922BF30}"/>
              </a:ext>
            </a:extLst>
          </p:cNvPr>
          <p:cNvGrpSpPr/>
          <p:nvPr/>
        </p:nvGrpSpPr>
        <p:grpSpPr>
          <a:xfrm>
            <a:off x="6854457" y="1909542"/>
            <a:ext cx="4481113" cy="556088"/>
            <a:chOff x="5330456" y="1786454"/>
            <a:chExt cx="4481113" cy="556088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8D67757-42C1-4169-AFEC-5D877ED770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30456" y="1786454"/>
              <a:ext cx="1506607" cy="556088"/>
            </a:xfrm>
            <a:prstGeom prst="line">
              <a:avLst/>
            </a:prstGeom>
            <a:ln w="31750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B15B6C5-5BD2-4619-8F3D-A9CF3D1FBB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7063" y="1786454"/>
              <a:ext cx="2974506" cy="0"/>
            </a:xfrm>
            <a:prstGeom prst="line">
              <a:avLst/>
            </a:prstGeom>
            <a:ln w="31750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그룹 6">
            <a:extLst>
              <a:ext uri="{FF2B5EF4-FFF2-40B4-BE49-F238E27FC236}">
                <a16:creationId xmlns:a16="http://schemas.microsoft.com/office/drawing/2014/main" id="{4DCC5B9E-DF12-49C2-9628-C7C2B2601EB3}"/>
              </a:ext>
            </a:extLst>
          </p:cNvPr>
          <p:cNvGrpSpPr/>
          <p:nvPr/>
        </p:nvGrpSpPr>
        <p:grpSpPr>
          <a:xfrm>
            <a:off x="8596162" y="2021896"/>
            <a:ext cx="2805263" cy="1073712"/>
            <a:chOff x="6729266" y="1898807"/>
            <a:chExt cx="1731166" cy="107371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A938547-51BA-4905-AAFD-3501274244F2}"/>
                </a:ext>
              </a:extLst>
            </p:cNvPr>
            <p:cNvSpPr txBox="1"/>
            <p:nvPr/>
          </p:nvSpPr>
          <p:spPr>
            <a:xfrm>
              <a:off x="6732241" y="1898807"/>
              <a:ext cx="172819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6D34EF0-AE0E-4BD5-AEB6-4171A79F138E}"/>
                </a:ext>
              </a:extLst>
            </p:cNvPr>
            <p:cNvSpPr txBox="1"/>
            <p:nvPr/>
          </p:nvSpPr>
          <p:spPr>
            <a:xfrm>
              <a:off x="6729266" y="2141522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</a:t>
              </a:r>
            </a:p>
          </p:txBody>
        </p:sp>
      </p:grpSp>
      <p:grpSp>
        <p:nvGrpSpPr>
          <p:cNvPr id="22" name="그룹 3">
            <a:extLst>
              <a:ext uri="{FF2B5EF4-FFF2-40B4-BE49-F238E27FC236}">
                <a16:creationId xmlns:a16="http://schemas.microsoft.com/office/drawing/2014/main" id="{EA63F930-23C2-420F-B5DA-A7FB6DEB521B}"/>
              </a:ext>
            </a:extLst>
          </p:cNvPr>
          <p:cNvGrpSpPr/>
          <p:nvPr/>
        </p:nvGrpSpPr>
        <p:grpSpPr>
          <a:xfrm>
            <a:off x="8596162" y="4987146"/>
            <a:ext cx="2805263" cy="1073712"/>
            <a:chOff x="6729265" y="4644984"/>
            <a:chExt cx="1731166" cy="1073712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02B5EBC-2B2D-4A20-9DC4-00B83D72B98A}"/>
                </a:ext>
              </a:extLst>
            </p:cNvPr>
            <p:cNvSpPr txBox="1"/>
            <p:nvPr/>
          </p:nvSpPr>
          <p:spPr>
            <a:xfrm>
              <a:off x="6732240" y="4644984"/>
              <a:ext cx="172819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8E0D44D-3554-435E-A59A-00853BD04685}"/>
                </a:ext>
              </a:extLst>
            </p:cNvPr>
            <p:cNvSpPr txBox="1"/>
            <p:nvPr/>
          </p:nvSpPr>
          <p:spPr>
            <a:xfrm>
              <a:off x="6729265" y="4887699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</a:t>
              </a:r>
            </a:p>
          </p:txBody>
        </p:sp>
      </p:grpSp>
      <p:grpSp>
        <p:nvGrpSpPr>
          <p:cNvPr id="25" name="그룹 9">
            <a:extLst>
              <a:ext uri="{FF2B5EF4-FFF2-40B4-BE49-F238E27FC236}">
                <a16:creationId xmlns:a16="http://schemas.microsoft.com/office/drawing/2014/main" id="{0B2A6E04-6313-4E64-A366-FDA320C0890F}"/>
              </a:ext>
            </a:extLst>
          </p:cNvPr>
          <p:cNvGrpSpPr/>
          <p:nvPr/>
        </p:nvGrpSpPr>
        <p:grpSpPr>
          <a:xfrm>
            <a:off x="819151" y="4996672"/>
            <a:ext cx="2802280" cy="1073712"/>
            <a:chOff x="680593" y="4644984"/>
            <a:chExt cx="1731166" cy="1073712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0195196-5C3C-45D3-81A7-BB5F5616CAC7}"/>
                </a:ext>
              </a:extLst>
            </p:cNvPr>
            <p:cNvSpPr txBox="1"/>
            <p:nvPr/>
          </p:nvSpPr>
          <p:spPr>
            <a:xfrm>
              <a:off x="683568" y="4644984"/>
              <a:ext cx="172819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F8C2381-6F8C-4112-B635-2CD198D254B3}"/>
                </a:ext>
              </a:extLst>
            </p:cNvPr>
            <p:cNvSpPr txBox="1"/>
            <p:nvPr/>
          </p:nvSpPr>
          <p:spPr>
            <a:xfrm>
              <a:off x="680593" y="4887699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409CB21-3970-427F-A6AA-1CC9E88910E6}"/>
              </a:ext>
            </a:extLst>
          </p:cNvPr>
          <p:cNvGrpSpPr/>
          <p:nvPr/>
        </p:nvGrpSpPr>
        <p:grpSpPr>
          <a:xfrm>
            <a:off x="1711" y="1909542"/>
            <a:ext cx="3442175" cy="1555978"/>
            <a:chOff x="-554515" y="1992982"/>
            <a:chExt cx="3189918" cy="338023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3233610-2BC2-407B-B5A1-0BECF07AC601}"/>
                </a:ext>
              </a:extLst>
            </p:cNvPr>
            <p:cNvSpPr/>
            <p:nvPr/>
          </p:nvSpPr>
          <p:spPr>
            <a:xfrm>
              <a:off x="-554515" y="1992982"/>
              <a:ext cx="3110291" cy="3380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6A200F8-D28C-412F-A46C-263B62A6FBEF}"/>
                </a:ext>
              </a:extLst>
            </p:cNvPr>
            <p:cNvSpPr/>
            <p:nvPr/>
          </p:nvSpPr>
          <p:spPr>
            <a:xfrm>
              <a:off x="2589684" y="1992982"/>
              <a:ext cx="45719" cy="33802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08AC3AC4-87E4-455D-AF0E-04107D0171E1}"/>
              </a:ext>
            </a:extLst>
          </p:cNvPr>
          <p:cNvSpPr txBox="1"/>
          <p:nvPr/>
        </p:nvSpPr>
        <p:spPr>
          <a:xfrm>
            <a:off x="336667" y="2087368"/>
            <a:ext cx="277226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bg1"/>
                </a:solidFill>
              </a:rPr>
              <a:t>The Best Contents</a:t>
            </a:r>
            <a:endParaRPr lang="ko-KR" altLang="en-US" sz="3600" b="1" dirty="0">
              <a:solidFill>
                <a:schemeClr val="bg1"/>
              </a:solidFill>
            </a:endParaRPr>
          </a:p>
        </p:txBody>
      </p:sp>
      <p:grpSp>
        <p:nvGrpSpPr>
          <p:cNvPr id="32" name="그룹 46">
            <a:extLst>
              <a:ext uri="{FF2B5EF4-FFF2-40B4-BE49-F238E27FC236}">
                <a16:creationId xmlns:a16="http://schemas.microsoft.com/office/drawing/2014/main" id="{6EAD5BD3-F001-453B-B21A-C1F2521B9491}"/>
              </a:ext>
            </a:extLst>
          </p:cNvPr>
          <p:cNvGrpSpPr/>
          <p:nvPr/>
        </p:nvGrpSpPr>
        <p:grpSpPr>
          <a:xfrm flipH="1">
            <a:off x="7724777" y="5623199"/>
            <a:ext cx="3610793" cy="530128"/>
            <a:chOff x="-704849" y="5366761"/>
            <a:chExt cx="3610793" cy="530128"/>
          </a:xfrm>
        </p:grpSpPr>
        <p:cxnSp>
          <p:nvCxnSpPr>
            <p:cNvPr id="33" name="Straight Connector 44">
              <a:extLst>
                <a:ext uri="{FF2B5EF4-FFF2-40B4-BE49-F238E27FC236}">
                  <a16:creationId xmlns:a16="http://schemas.microsoft.com/office/drawing/2014/main" id="{7E3CB284-375F-4C94-A817-7D360B25C2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69657" y="5366761"/>
              <a:ext cx="636287" cy="530128"/>
            </a:xfrm>
            <a:prstGeom prst="line">
              <a:avLst/>
            </a:prstGeom>
            <a:ln w="31750">
              <a:solidFill>
                <a:schemeClr val="accent4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45">
              <a:extLst>
                <a:ext uri="{FF2B5EF4-FFF2-40B4-BE49-F238E27FC236}">
                  <a16:creationId xmlns:a16="http://schemas.microsoft.com/office/drawing/2014/main" id="{CCA0F57F-0D43-4CE4-88D2-0FCA562F49A0}"/>
                </a:ext>
              </a:extLst>
            </p:cNvPr>
            <p:cNvCxnSpPr>
              <a:cxnSpLocks/>
            </p:cNvCxnSpPr>
            <p:nvPr/>
          </p:nvCxnSpPr>
          <p:spPr>
            <a:xfrm>
              <a:off x="-704849" y="5896889"/>
              <a:ext cx="2974506" cy="0"/>
            </a:xfrm>
            <a:prstGeom prst="line">
              <a:avLst/>
            </a:prstGeom>
            <a:ln w="31750">
              <a:solidFill>
                <a:schemeClr val="accent4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ounded Rectangle 25">
            <a:extLst>
              <a:ext uri="{FF2B5EF4-FFF2-40B4-BE49-F238E27FC236}">
                <a16:creationId xmlns:a16="http://schemas.microsoft.com/office/drawing/2014/main" id="{633FDC9A-8FED-4375-9E5D-44609F5E569C}"/>
              </a:ext>
            </a:extLst>
          </p:cNvPr>
          <p:cNvSpPr/>
          <p:nvPr/>
        </p:nvSpPr>
        <p:spPr>
          <a:xfrm>
            <a:off x="6777655" y="4397838"/>
            <a:ext cx="536615" cy="3932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" name="Trapezoid 22">
            <a:extLst>
              <a:ext uri="{FF2B5EF4-FFF2-40B4-BE49-F238E27FC236}">
                <a16:creationId xmlns:a16="http://schemas.microsoft.com/office/drawing/2014/main" id="{D2A92C4D-C8AA-4E0C-94A2-D34AD0A25786}"/>
              </a:ext>
            </a:extLst>
          </p:cNvPr>
          <p:cNvSpPr>
            <a:spLocks noChangeAspect="1"/>
          </p:cNvSpPr>
          <p:nvPr/>
        </p:nvSpPr>
        <p:spPr>
          <a:xfrm>
            <a:off x="4857930" y="4408340"/>
            <a:ext cx="622202" cy="316527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Freeform 53">
            <a:extLst>
              <a:ext uri="{FF2B5EF4-FFF2-40B4-BE49-F238E27FC236}">
                <a16:creationId xmlns:a16="http://schemas.microsoft.com/office/drawing/2014/main" id="{4FE7D002-A330-43CE-97B3-B0F8A48D3084}"/>
              </a:ext>
            </a:extLst>
          </p:cNvPr>
          <p:cNvSpPr/>
          <p:nvPr/>
        </p:nvSpPr>
        <p:spPr>
          <a:xfrm>
            <a:off x="5930982" y="2412299"/>
            <a:ext cx="498359" cy="510949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113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2018-12-26T01:45:06Z</dcterms:modified>
</cp:coreProperties>
</file>