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5A92D2AA-DD25-4BC9-935B-2C184A30F0F3}"/>
              </a:ext>
            </a:extLst>
          </p:cNvPr>
          <p:cNvGrpSpPr/>
          <p:nvPr/>
        </p:nvGrpSpPr>
        <p:grpSpPr>
          <a:xfrm rot="16200000" flipH="1">
            <a:off x="3254178" y="1814796"/>
            <a:ext cx="5683646" cy="5821846"/>
            <a:chOff x="517637" y="1638697"/>
            <a:chExt cx="4320000" cy="4320000"/>
          </a:xfrm>
        </p:grpSpPr>
        <p:sp>
          <p:nvSpPr>
            <p:cNvPr id="336" name="Block Arc 335">
              <a:extLst>
                <a:ext uri="{FF2B5EF4-FFF2-40B4-BE49-F238E27FC236}">
                  <a16:creationId xmlns:a16="http://schemas.microsoft.com/office/drawing/2014/main" id="{96FA550D-9827-4BF3-97E2-B7FFE277CA97}"/>
                </a:ext>
              </a:extLst>
            </p:cNvPr>
            <p:cNvSpPr/>
            <p:nvPr/>
          </p:nvSpPr>
          <p:spPr>
            <a:xfrm rot="16200000">
              <a:off x="517637" y="1638697"/>
              <a:ext cx="4320000" cy="4320000"/>
            </a:xfrm>
            <a:prstGeom prst="blockArc">
              <a:avLst>
                <a:gd name="adj1" fmla="val 12061455"/>
                <a:gd name="adj2" fmla="val 21582676"/>
                <a:gd name="adj3" fmla="val 664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7" name="Block Arc 336">
              <a:extLst>
                <a:ext uri="{FF2B5EF4-FFF2-40B4-BE49-F238E27FC236}">
                  <a16:creationId xmlns:a16="http://schemas.microsoft.com/office/drawing/2014/main" id="{FA4DC2F4-62AD-412B-9946-33AECB02F362}"/>
                </a:ext>
              </a:extLst>
            </p:cNvPr>
            <p:cNvSpPr/>
            <p:nvPr/>
          </p:nvSpPr>
          <p:spPr>
            <a:xfrm rot="16200000">
              <a:off x="877637" y="1998697"/>
              <a:ext cx="3600000" cy="3600000"/>
            </a:xfrm>
            <a:prstGeom prst="blockArc">
              <a:avLst>
                <a:gd name="adj1" fmla="val 14170005"/>
                <a:gd name="adj2" fmla="val 21560482"/>
                <a:gd name="adj3" fmla="val 821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8" name="Block Arc 337">
              <a:extLst>
                <a:ext uri="{FF2B5EF4-FFF2-40B4-BE49-F238E27FC236}">
                  <a16:creationId xmlns:a16="http://schemas.microsoft.com/office/drawing/2014/main" id="{89720601-8659-4E99-B094-3505CA8CF3F6}"/>
                </a:ext>
              </a:extLst>
            </p:cNvPr>
            <p:cNvSpPr/>
            <p:nvPr/>
          </p:nvSpPr>
          <p:spPr>
            <a:xfrm rot="16200000">
              <a:off x="1237636" y="2358697"/>
              <a:ext cx="2880000" cy="2880000"/>
            </a:xfrm>
            <a:prstGeom prst="blockArc">
              <a:avLst>
                <a:gd name="adj1" fmla="val 16206623"/>
                <a:gd name="adj2" fmla="val 21541480"/>
                <a:gd name="adj3" fmla="val 1024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39" name="Block Arc 338">
              <a:extLst>
                <a:ext uri="{FF2B5EF4-FFF2-40B4-BE49-F238E27FC236}">
                  <a16:creationId xmlns:a16="http://schemas.microsoft.com/office/drawing/2014/main" id="{78A4C6F1-8839-4FC4-A53D-54C86A26FCAB}"/>
                </a:ext>
              </a:extLst>
            </p:cNvPr>
            <p:cNvSpPr/>
            <p:nvPr/>
          </p:nvSpPr>
          <p:spPr>
            <a:xfrm rot="16200000">
              <a:off x="1597637" y="2718697"/>
              <a:ext cx="2160000" cy="2160000"/>
            </a:xfrm>
            <a:prstGeom prst="blockArc">
              <a:avLst>
                <a:gd name="adj1" fmla="val 17869891"/>
                <a:gd name="adj2" fmla="val 21536610"/>
                <a:gd name="adj3" fmla="val 1329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40" name="Donut 31">
            <a:extLst>
              <a:ext uri="{FF2B5EF4-FFF2-40B4-BE49-F238E27FC236}">
                <a16:creationId xmlns:a16="http://schemas.microsoft.com/office/drawing/2014/main" id="{912CBEFE-1182-47CD-A066-139A0B343643}"/>
              </a:ext>
            </a:extLst>
          </p:cNvPr>
          <p:cNvSpPr/>
          <p:nvPr/>
        </p:nvSpPr>
        <p:spPr>
          <a:xfrm>
            <a:off x="5638800" y="4091761"/>
            <a:ext cx="914400" cy="914400"/>
          </a:xfrm>
          <a:prstGeom prst="donut">
            <a:avLst>
              <a:gd name="adj" fmla="val 833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41" name="Donut 32">
            <a:extLst>
              <a:ext uri="{FF2B5EF4-FFF2-40B4-BE49-F238E27FC236}">
                <a16:creationId xmlns:a16="http://schemas.microsoft.com/office/drawing/2014/main" id="{F5265B95-7CD6-4D35-9F79-711FA56E3CDB}"/>
              </a:ext>
            </a:extLst>
          </p:cNvPr>
          <p:cNvSpPr/>
          <p:nvPr/>
        </p:nvSpPr>
        <p:spPr>
          <a:xfrm>
            <a:off x="5812160" y="4265121"/>
            <a:ext cx="567680" cy="567680"/>
          </a:xfrm>
          <a:prstGeom prst="donut">
            <a:avLst>
              <a:gd name="adj" fmla="val 1354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C979AC19-8142-4BDA-8C84-B2FA5E0EA569}"/>
              </a:ext>
            </a:extLst>
          </p:cNvPr>
          <p:cNvSpPr txBox="1"/>
          <p:nvPr/>
        </p:nvSpPr>
        <p:spPr>
          <a:xfrm>
            <a:off x="2945022" y="4759282"/>
            <a:ext cx="70467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D36C4955-0C2A-4A67-BB18-F398CBD9ACE5}"/>
              </a:ext>
            </a:extLst>
          </p:cNvPr>
          <p:cNvSpPr txBox="1"/>
          <p:nvPr/>
        </p:nvSpPr>
        <p:spPr>
          <a:xfrm>
            <a:off x="3989558" y="4759282"/>
            <a:ext cx="70467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AD52125B-F84E-40B9-B629-12C60453958A}"/>
              </a:ext>
            </a:extLst>
          </p:cNvPr>
          <p:cNvSpPr txBox="1"/>
          <p:nvPr/>
        </p:nvSpPr>
        <p:spPr>
          <a:xfrm>
            <a:off x="3467290" y="4759282"/>
            <a:ext cx="70467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E9F39035-3583-4272-B08D-9C4BF4A39293}"/>
              </a:ext>
            </a:extLst>
          </p:cNvPr>
          <p:cNvSpPr txBox="1"/>
          <p:nvPr/>
        </p:nvSpPr>
        <p:spPr>
          <a:xfrm>
            <a:off x="4511826" y="4759282"/>
            <a:ext cx="70467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2DFADD8A-0928-4BAE-87CA-AD305362454A}"/>
              </a:ext>
            </a:extLst>
          </p:cNvPr>
          <p:cNvGrpSpPr/>
          <p:nvPr/>
        </p:nvGrpSpPr>
        <p:grpSpPr>
          <a:xfrm>
            <a:off x="1430166" y="5133326"/>
            <a:ext cx="1889554" cy="1056545"/>
            <a:chOff x="-475008" y="1114178"/>
            <a:chExt cx="2853506" cy="1056545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A1DA2B73-391B-4DE0-8CBC-D5509F64B91C}"/>
                </a:ext>
              </a:extLst>
            </p:cNvPr>
            <p:cNvSpPr txBox="1"/>
            <p:nvPr/>
          </p:nvSpPr>
          <p:spPr>
            <a:xfrm>
              <a:off x="-475008" y="1114178"/>
              <a:ext cx="28498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B3A26833-1671-4F36-A441-262C1BCE778E}"/>
                </a:ext>
              </a:extLst>
            </p:cNvPr>
            <p:cNvSpPr txBox="1"/>
            <p:nvPr/>
          </p:nvSpPr>
          <p:spPr>
            <a:xfrm>
              <a:off x="-460974" y="1339726"/>
              <a:ext cx="28394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3F9F042B-5625-422B-8F26-E4BBF7F3AC38}"/>
              </a:ext>
            </a:extLst>
          </p:cNvPr>
          <p:cNvGrpSpPr/>
          <p:nvPr/>
        </p:nvGrpSpPr>
        <p:grpSpPr>
          <a:xfrm>
            <a:off x="4092852" y="5133326"/>
            <a:ext cx="1889554" cy="1056545"/>
            <a:chOff x="-475008" y="1114178"/>
            <a:chExt cx="2853506" cy="1056545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12077002-739C-4229-8982-48487D8C4F66}"/>
                </a:ext>
              </a:extLst>
            </p:cNvPr>
            <p:cNvSpPr txBox="1"/>
            <p:nvPr/>
          </p:nvSpPr>
          <p:spPr>
            <a:xfrm>
              <a:off x="-475008" y="1114178"/>
              <a:ext cx="28498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7CF8DBFD-376B-4902-A982-20DB99448795}"/>
                </a:ext>
              </a:extLst>
            </p:cNvPr>
            <p:cNvSpPr txBox="1"/>
            <p:nvPr/>
          </p:nvSpPr>
          <p:spPr>
            <a:xfrm>
              <a:off x="-460974" y="1339726"/>
              <a:ext cx="28394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id="{91EA2D88-0ACE-4E5A-9C63-4F41403668C7}"/>
              </a:ext>
            </a:extLst>
          </p:cNvPr>
          <p:cNvGrpSpPr/>
          <p:nvPr/>
        </p:nvGrpSpPr>
        <p:grpSpPr>
          <a:xfrm>
            <a:off x="6755540" y="5133326"/>
            <a:ext cx="1889554" cy="1056545"/>
            <a:chOff x="-475008" y="1114178"/>
            <a:chExt cx="2853506" cy="1056545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04E80D84-644C-47C0-BE62-A6083FD9656B}"/>
                </a:ext>
              </a:extLst>
            </p:cNvPr>
            <p:cNvSpPr txBox="1"/>
            <p:nvPr/>
          </p:nvSpPr>
          <p:spPr>
            <a:xfrm>
              <a:off x="-475008" y="1114178"/>
              <a:ext cx="28498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EB50B7E9-32D4-47A7-BA2B-8336CA0AE310}"/>
                </a:ext>
              </a:extLst>
            </p:cNvPr>
            <p:cNvSpPr txBox="1"/>
            <p:nvPr/>
          </p:nvSpPr>
          <p:spPr>
            <a:xfrm>
              <a:off x="-460974" y="1339726"/>
              <a:ext cx="28394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1CA4152B-0964-4D13-9DBA-BD7F0096F547}"/>
              </a:ext>
            </a:extLst>
          </p:cNvPr>
          <p:cNvGrpSpPr/>
          <p:nvPr/>
        </p:nvGrpSpPr>
        <p:grpSpPr>
          <a:xfrm>
            <a:off x="9418226" y="5133326"/>
            <a:ext cx="1889554" cy="1056545"/>
            <a:chOff x="-475008" y="1114178"/>
            <a:chExt cx="2853506" cy="1056545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0E8ACB63-A25B-4BDF-8575-65F827DFFE94}"/>
                </a:ext>
              </a:extLst>
            </p:cNvPr>
            <p:cNvSpPr txBox="1"/>
            <p:nvPr/>
          </p:nvSpPr>
          <p:spPr>
            <a:xfrm>
              <a:off x="-475008" y="1114178"/>
              <a:ext cx="28498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4C4038C8-3988-4594-BA5D-488E66258E75}"/>
                </a:ext>
              </a:extLst>
            </p:cNvPr>
            <p:cNvSpPr txBox="1"/>
            <p:nvPr/>
          </p:nvSpPr>
          <p:spPr>
            <a:xfrm>
              <a:off x="-460974" y="1339726"/>
              <a:ext cx="28394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358" name="TextBox 357">
            <a:extLst>
              <a:ext uri="{FF2B5EF4-FFF2-40B4-BE49-F238E27FC236}">
                <a16:creationId xmlns:a16="http://schemas.microsoft.com/office/drawing/2014/main" id="{690B3664-02F4-4AE4-AF2E-8AE59FA65018}"/>
              </a:ext>
            </a:extLst>
          </p:cNvPr>
          <p:cNvSpPr txBox="1"/>
          <p:nvPr/>
        </p:nvSpPr>
        <p:spPr>
          <a:xfrm>
            <a:off x="780223" y="5189598"/>
            <a:ext cx="76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6D020F01-50A8-4402-B5D3-FFE830C9D7F0}"/>
              </a:ext>
            </a:extLst>
          </p:cNvPr>
          <p:cNvSpPr txBox="1"/>
          <p:nvPr/>
        </p:nvSpPr>
        <p:spPr>
          <a:xfrm>
            <a:off x="3432884" y="5189598"/>
            <a:ext cx="76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AF89F9CE-4352-4E6F-9571-3DF6FA06C4A0}"/>
              </a:ext>
            </a:extLst>
          </p:cNvPr>
          <p:cNvSpPr txBox="1"/>
          <p:nvPr/>
        </p:nvSpPr>
        <p:spPr>
          <a:xfrm>
            <a:off x="6085545" y="5189598"/>
            <a:ext cx="76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4772051D-0AA6-4FD6-976B-D69AF5CF1853}"/>
              </a:ext>
            </a:extLst>
          </p:cNvPr>
          <p:cNvSpPr txBox="1"/>
          <p:nvPr/>
        </p:nvSpPr>
        <p:spPr>
          <a:xfrm>
            <a:off x="8738205" y="5189598"/>
            <a:ext cx="76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E3C68CB0-DF32-4EBE-953E-A3F3190FC98D}"/>
              </a:ext>
            </a:extLst>
          </p:cNvPr>
          <p:cNvSpPr txBox="1"/>
          <p:nvPr/>
        </p:nvSpPr>
        <p:spPr>
          <a:xfrm>
            <a:off x="8418930" y="378424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50B272F6-5115-43BE-A26A-2BDB02ADC6D5}"/>
              </a:ext>
            </a:extLst>
          </p:cNvPr>
          <p:cNvSpPr txBox="1"/>
          <p:nvPr/>
        </p:nvSpPr>
        <p:spPr>
          <a:xfrm>
            <a:off x="7299433" y="281897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B3F8E82D-5576-43BC-9D9E-8A4A4D682132}"/>
              </a:ext>
            </a:extLst>
          </p:cNvPr>
          <p:cNvSpPr txBox="1"/>
          <p:nvPr/>
        </p:nvSpPr>
        <p:spPr>
          <a:xfrm>
            <a:off x="6165764" y="2831169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A01E59A6-EF5C-4469-ADAE-665D52482314}"/>
              </a:ext>
            </a:extLst>
          </p:cNvPr>
          <p:cNvSpPr txBox="1"/>
          <p:nvPr/>
        </p:nvSpPr>
        <p:spPr>
          <a:xfrm>
            <a:off x="5516092" y="341271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6" name="Isosceles Triangle 365">
            <a:extLst>
              <a:ext uri="{FF2B5EF4-FFF2-40B4-BE49-F238E27FC236}">
                <a16:creationId xmlns:a16="http://schemas.microsoft.com/office/drawing/2014/main" id="{261B8244-815C-4054-9314-DAB2F79684B2}"/>
              </a:ext>
            </a:extLst>
          </p:cNvPr>
          <p:cNvSpPr/>
          <p:nvPr/>
        </p:nvSpPr>
        <p:spPr>
          <a:xfrm>
            <a:off x="6022192" y="1833593"/>
            <a:ext cx="147616" cy="2446812"/>
          </a:xfrm>
          <a:prstGeom prst="triangle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112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2018-12-19T07:01:23Z</dcterms:modified>
</cp:coreProperties>
</file>