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854A6A4-6DE8-457D-9145-4827872272F0}"/>
              </a:ext>
            </a:extLst>
          </p:cNvPr>
          <p:cNvGrpSpPr/>
          <p:nvPr/>
        </p:nvGrpSpPr>
        <p:grpSpPr>
          <a:xfrm>
            <a:off x="944546" y="3133175"/>
            <a:ext cx="10302910" cy="1490773"/>
            <a:chOff x="907041" y="3813427"/>
            <a:chExt cx="7329918" cy="1490773"/>
          </a:xfrm>
        </p:grpSpPr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D9B6A6E7-91B7-44A7-A488-873C3387F962}"/>
                </a:ext>
              </a:extLst>
            </p:cNvPr>
            <p:cNvSpPr/>
            <p:nvPr/>
          </p:nvSpPr>
          <p:spPr>
            <a:xfrm rot="5400000">
              <a:off x="7700624" y="3869026"/>
              <a:ext cx="576064" cy="496607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62A16B6-988A-4EEF-AD96-4991DECDBE3B}"/>
                </a:ext>
              </a:extLst>
            </p:cNvPr>
            <p:cNvSpPr/>
            <p:nvPr/>
          </p:nvSpPr>
          <p:spPr>
            <a:xfrm>
              <a:off x="5947657" y="3829298"/>
              <a:ext cx="1792695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" name="Freeform 56">
              <a:extLst>
                <a:ext uri="{FF2B5EF4-FFF2-40B4-BE49-F238E27FC236}">
                  <a16:creationId xmlns:a16="http://schemas.microsoft.com/office/drawing/2014/main" id="{3128BD72-FF49-4DA6-AA5F-4D888FDA3F3C}"/>
                </a:ext>
              </a:extLst>
            </p:cNvPr>
            <p:cNvSpPr/>
            <p:nvPr/>
          </p:nvSpPr>
          <p:spPr>
            <a:xfrm>
              <a:off x="5947658" y="3829297"/>
              <a:ext cx="1257638" cy="879967"/>
            </a:xfrm>
            <a:custGeom>
              <a:avLst/>
              <a:gdLst/>
              <a:ahLst/>
              <a:cxnLst/>
              <a:rect l="l" t="t" r="r" b="b"/>
              <a:pathLst>
                <a:path w="895077" h="879967">
                  <a:moveTo>
                    <a:pt x="0" y="0"/>
                  </a:moveTo>
                  <a:lnTo>
                    <a:pt x="888256" y="300169"/>
                  </a:lnTo>
                  <a:lnTo>
                    <a:pt x="895077" y="301554"/>
                  </a:lnTo>
                  <a:lnTo>
                    <a:pt x="895077" y="879967"/>
                  </a:lnTo>
                  <a:lnTo>
                    <a:pt x="11956" y="582109"/>
                  </a:lnTo>
                  <a:lnTo>
                    <a:pt x="0" y="565456"/>
                  </a:lnTo>
                  <a:close/>
                </a:path>
              </a:pathLst>
            </a:custGeom>
            <a:gradFill>
              <a:gsLst>
                <a:gs pos="3000">
                  <a:schemeClr val="accent3">
                    <a:lumMod val="70000"/>
                  </a:schemeClr>
                </a:gs>
                <a:gs pos="97000">
                  <a:schemeClr val="accent3">
                    <a:lumMod val="6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B356AD0C-016B-4191-87BF-DD69BD3AB6DE}"/>
                </a:ext>
              </a:extLst>
            </p:cNvPr>
            <p:cNvSpPr/>
            <p:nvPr/>
          </p:nvSpPr>
          <p:spPr>
            <a:xfrm rot="16200000">
              <a:off x="867313" y="3858140"/>
              <a:ext cx="576064" cy="496607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6FDEAE0-3C2D-4950-9371-E7D1DD17F53D}"/>
                </a:ext>
              </a:extLst>
            </p:cNvPr>
            <p:cNvSpPr/>
            <p:nvPr/>
          </p:nvSpPr>
          <p:spPr>
            <a:xfrm flipH="1">
              <a:off x="1403648" y="3822948"/>
              <a:ext cx="1792695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" name="Freeform 55">
              <a:extLst>
                <a:ext uri="{FF2B5EF4-FFF2-40B4-BE49-F238E27FC236}">
                  <a16:creationId xmlns:a16="http://schemas.microsoft.com/office/drawing/2014/main" id="{FC1496FD-5EF4-4CB5-8999-E471326B969D}"/>
                </a:ext>
              </a:extLst>
            </p:cNvPr>
            <p:cNvSpPr/>
            <p:nvPr/>
          </p:nvSpPr>
          <p:spPr>
            <a:xfrm flipH="1">
              <a:off x="1938705" y="3813427"/>
              <a:ext cx="1257638" cy="879967"/>
            </a:xfrm>
            <a:custGeom>
              <a:avLst/>
              <a:gdLst/>
              <a:ahLst/>
              <a:cxnLst/>
              <a:rect l="l" t="t" r="r" b="b"/>
              <a:pathLst>
                <a:path w="895077" h="879967">
                  <a:moveTo>
                    <a:pt x="0" y="0"/>
                  </a:moveTo>
                  <a:lnTo>
                    <a:pt x="888256" y="300169"/>
                  </a:lnTo>
                  <a:lnTo>
                    <a:pt x="895077" y="301554"/>
                  </a:lnTo>
                  <a:lnTo>
                    <a:pt x="895077" y="879967"/>
                  </a:lnTo>
                  <a:lnTo>
                    <a:pt x="11956" y="582109"/>
                  </a:lnTo>
                  <a:lnTo>
                    <a:pt x="0" y="565456"/>
                  </a:lnTo>
                  <a:close/>
                </a:path>
              </a:pathLst>
            </a:custGeom>
            <a:gradFill>
              <a:gsLst>
                <a:gs pos="3000">
                  <a:schemeClr val="accent3">
                    <a:lumMod val="70000"/>
                  </a:schemeClr>
                </a:gs>
                <a:gs pos="97000">
                  <a:schemeClr val="accent3">
                    <a:lumMod val="6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186F3B9-5E70-44D7-A8BE-0F5BC6C0ED88}"/>
                </a:ext>
              </a:extLst>
            </p:cNvPr>
            <p:cNvSpPr/>
            <p:nvPr/>
          </p:nvSpPr>
          <p:spPr>
            <a:xfrm flipH="1">
              <a:off x="1938704" y="4117330"/>
              <a:ext cx="1792695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" name="Freeform 54">
              <a:extLst>
                <a:ext uri="{FF2B5EF4-FFF2-40B4-BE49-F238E27FC236}">
                  <a16:creationId xmlns:a16="http://schemas.microsoft.com/office/drawing/2014/main" id="{D6D52CFA-840D-42BF-93FA-638CA0A9CD53}"/>
                </a:ext>
              </a:extLst>
            </p:cNvPr>
            <p:cNvSpPr/>
            <p:nvPr/>
          </p:nvSpPr>
          <p:spPr>
            <a:xfrm flipH="1">
              <a:off x="2473761" y="4117330"/>
              <a:ext cx="1257638" cy="879967"/>
            </a:xfrm>
            <a:custGeom>
              <a:avLst/>
              <a:gdLst/>
              <a:ahLst/>
              <a:cxnLst/>
              <a:rect l="l" t="t" r="r" b="b"/>
              <a:pathLst>
                <a:path w="895077" h="879967">
                  <a:moveTo>
                    <a:pt x="0" y="0"/>
                  </a:moveTo>
                  <a:lnTo>
                    <a:pt x="888256" y="300169"/>
                  </a:lnTo>
                  <a:lnTo>
                    <a:pt x="895077" y="301554"/>
                  </a:lnTo>
                  <a:lnTo>
                    <a:pt x="895077" y="879967"/>
                  </a:lnTo>
                  <a:lnTo>
                    <a:pt x="11956" y="582109"/>
                  </a:lnTo>
                  <a:lnTo>
                    <a:pt x="0" y="565456"/>
                  </a:lnTo>
                  <a:close/>
                </a:path>
              </a:pathLst>
            </a:custGeom>
            <a:gradFill>
              <a:gsLst>
                <a:gs pos="3000">
                  <a:schemeClr val="accent2">
                    <a:lumMod val="70000"/>
                  </a:schemeClr>
                </a:gs>
                <a:gs pos="97000">
                  <a:schemeClr val="accent2">
                    <a:lumMod val="6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D9077BC-A7CA-43CB-9FD1-ADBC0A51C569}"/>
                </a:ext>
              </a:extLst>
            </p:cNvPr>
            <p:cNvSpPr/>
            <p:nvPr/>
          </p:nvSpPr>
          <p:spPr>
            <a:xfrm>
              <a:off x="5412601" y="4136380"/>
              <a:ext cx="1792695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5" name="Freeform 53">
              <a:extLst>
                <a:ext uri="{FF2B5EF4-FFF2-40B4-BE49-F238E27FC236}">
                  <a16:creationId xmlns:a16="http://schemas.microsoft.com/office/drawing/2014/main" id="{DB15D505-4BC0-43B5-8047-97E66062B11C}"/>
                </a:ext>
              </a:extLst>
            </p:cNvPr>
            <p:cNvSpPr/>
            <p:nvPr/>
          </p:nvSpPr>
          <p:spPr>
            <a:xfrm>
              <a:off x="5412601" y="4120356"/>
              <a:ext cx="1257638" cy="879967"/>
            </a:xfrm>
            <a:custGeom>
              <a:avLst/>
              <a:gdLst/>
              <a:ahLst/>
              <a:cxnLst/>
              <a:rect l="l" t="t" r="r" b="b"/>
              <a:pathLst>
                <a:path w="895077" h="879967">
                  <a:moveTo>
                    <a:pt x="0" y="0"/>
                  </a:moveTo>
                  <a:lnTo>
                    <a:pt x="888256" y="300169"/>
                  </a:lnTo>
                  <a:lnTo>
                    <a:pt x="895077" y="301554"/>
                  </a:lnTo>
                  <a:lnTo>
                    <a:pt x="895077" y="879967"/>
                  </a:lnTo>
                  <a:lnTo>
                    <a:pt x="11956" y="582109"/>
                  </a:lnTo>
                  <a:lnTo>
                    <a:pt x="0" y="565456"/>
                  </a:lnTo>
                  <a:close/>
                </a:path>
              </a:pathLst>
            </a:custGeom>
            <a:gradFill>
              <a:gsLst>
                <a:gs pos="3000">
                  <a:schemeClr val="accent2">
                    <a:lumMod val="70000"/>
                  </a:schemeClr>
                </a:gs>
                <a:gs pos="97000">
                  <a:schemeClr val="accent2">
                    <a:lumMod val="6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4DB48D4-0246-4748-9DFA-0359ACDDB4C5}"/>
                </a:ext>
              </a:extLst>
            </p:cNvPr>
            <p:cNvSpPr/>
            <p:nvPr/>
          </p:nvSpPr>
          <p:spPr>
            <a:xfrm>
              <a:off x="4877544" y="4424412"/>
              <a:ext cx="1792695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9C7574-88C3-4288-86EE-9F4DABDB5152}"/>
                </a:ext>
              </a:extLst>
            </p:cNvPr>
            <p:cNvSpPr/>
            <p:nvPr/>
          </p:nvSpPr>
          <p:spPr>
            <a:xfrm flipH="1">
              <a:off x="2473761" y="4424412"/>
              <a:ext cx="1792695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AB0D0D20-D3D1-492E-8A39-5A2E8E20C087}"/>
                </a:ext>
              </a:extLst>
            </p:cNvPr>
            <p:cNvSpPr/>
            <p:nvPr/>
          </p:nvSpPr>
          <p:spPr>
            <a:xfrm>
              <a:off x="4872465" y="4424233"/>
              <a:ext cx="895077" cy="879967"/>
            </a:xfrm>
            <a:custGeom>
              <a:avLst/>
              <a:gdLst/>
              <a:ahLst/>
              <a:cxnLst/>
              <a:rect l="l" t="t" r="r" b="b"/>
              <a:pathLst>
                <a:path w="895077" h="879967">
                  <a:moveTo>
                    <a:pt x="0" y="0"/>
                  </a:moveTo>
                  <a:lnTo>
                    <a:pt x="888256" y="300169"/>
                  </a:lnTo>
                  <a:lnTo>
                    <a:pt x="895077" y="301554"/>
                  </a:lnTo>
                  <a:lnTo>
                    <a:pt x="895077" y="879967"/>
                  </a:lnTo>
                  <a:lnTo>
                    <a:pt x="11956" y="582109"/>
                  </a:lnTo>
                  <a:lnTo>
                    <a:pt x="0" y="565456"/>
                  </a:lnTo>
                  <a:close/>
                </a:path>
              </a:pathLst>
            </a:custGeom>
            <a:gradFill>
              <a:gsLst>
                <a:gs pos="3000">
                  <a:schemeClr val="accent1">
                    <a:lumMod val="70000"/>
                  </a:schemeClr>
                </a:gs>
                <a:gs pos="97000">
                  <a:schemeClr val="accent1">
                    <a:lumMod val="6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" name="Freeform 52">
              <a:extLst>
                <a:ext uri="{FF2B5EF4-FFF2-40B4-BE49-F238E27FC236}">
                  <a16:creationId xmlns:a16="http://schemas.microsoft.com/office/drawing/2014/main" id="{4AF0A67A-A73A-4255-A3C2-4260150F0D09}"/>
                </a:ext>
              </a:extLst>
            </p:cNvPr>
            <p:cNvSpPr/>
            <p:nvPr/>
          </p:nvSpPr>
          <p:spPr>
            <a:xfrm flipH="1">
              <a:off x="3386026" y="4421204"/>
              <a:ext cx="895077" cy="879967"/>
            </a:xfrm>
            <a:custGeom>
              <a:avLst/>
              <a:gdLst/>
              <a:ahLst/>
              <a:cxnLst/>
              <a:rect l="l" t="t" r="r" b="b"/>
              <a:pathLst>
                <a:path w="895077" h="879967">
                  <a:moveTo>
                    <a:pt x="0" y="0"/>
                  </a:moveTo>
                  <a:lnTo>
                    <a:pt x="888256" y="300169"/>
                  </a:lnTo>
                  <a:lnTo>
                    <a:pt x="895077" y="301554"/>
                  </a:lnTo>
                  <a:lnTo>
                    <a:pt x="895077" y="879967"/>
                  </a:lnTo>
                  <a:lnTo>
                    <a:pt x="11956" y="582109"/>
                  </a:lnTo>
                  <a:lnTo>
                    <a:pt x="0" y="565456"/>
                  </a:lnTo>
                  <a:close/>
                </a:path>
              </a:pathLst>
            </a:custGeom>
            <a:gradFill>
              <a:gsLst>
                <a:gs pos="3000">
                  <a:schemeClr val="accent1">
                    <a:lumMod val="70000"/>
                  </a:schemeClr>
                </a:gs>
                <a:gs pos="97000">
                  <a:schemeClr val="accent1">
                    <a:lumMod val="6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1174F87-92D2-4FD9-ACDC-C4C18123949E}"/>
                </a:ext>
              </a:extLst>
            </p:cNvPr>
            <p:cNvSpPr/>
            <p:nvPr/>
          </p:nvSpPr>
          <p:spPr>
            <a:xfrm>
              <a:off x="3383868" y="4725144"/>
              <a:ext cx="2381932" cy="5760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172A971-30AB-457E-BFF4-4280EC0D9383}"/>
              </a:ext>
            </a:extLst>
          </p:cNvPr>
          <p:cNvGrpSpPr/>
          <p:nvPr/>
        </p:nvGrpSpPr>
        <p:grpSpPr>
          <a:xfrm>
            <a:off x="7164435" y="4862988"/>
            <a:ext cx="1648097" cy="1105986"/>
            <a:chOff x="491148" y="3343901"/>
            <a:chExt cx="1648097" cy="110598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14B5400-09AD-4813-8166-9C4FC67941F7}"/>
                </a:ext>
              </a:extLst>
            </p:cNvPr>
            <p:cNvSpPr txBox="1"/>
            <p:nvPr/>
          </p:nvSpPr>
          <p:spPr>
            <a:xfrm>
              <a:off x="491148" y="3343901"/>
              <a:ext cx="1648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79ECB02-3365-4DAD-9EF2-3127EFD24F11}"/>
                </a:ext>
              </a:extLst>
            </p:cNvPr>
            <p:cNvSpPr txBox="1"/>
            <p:nvPr/>
          </p:nvSpPr>
          <p:spPr>
            <a:xfrm>
              <a:off x="491148" y="3618890"/>
              <a:ext cx="16480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C618930-8AB4-446E-8760-F19256F00EE0}"/>
              </a:ext>
            </a:extLst>
          </p:cNvPr>
          <p:cNvGrpSpPr/>
          <p:nvPr/>
        </p:nvGrpSpPr>
        <p:grpSpPr>
          <a:xfrm>
            <a:off x="4702373" y="2058545"/>
            <a:ext cx="2793959" cy="1290652"/>
            <a:chOff x="491148" y="3343901"/>
            <a:chExt cx="2793959" cy="129065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1949CE-F7E0-4F0E-A94D-BC41D5BDC9DE}"/>
                </a:ext>
              </a:extLst>
            </p:cNvPr>
            <p:cNvSpPr txBox="1"/>
            <p:nvPr/>
          </p:nvSpPr>
          <p:spPr>
            <a:xfrm>
              <a:off x="491148" y="3343901"/>
              <a:ext cx="2793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A1C41AD-A5CD-49D1-B020-FDA3938C8602}"/>
                </a:ext>
              </a:extLst>
            </p:cNvPr>
            <p:cNvSpPr txBox="1"/>
            <p:nvPr/>
          </p:nvSpPr>
          <p:spPr>
            <a:xfrm>
              <a:off x="491148" y="3618890"/>
              <a:ext cx="279395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E04E88B-CF61-4431-92F8-46D34982E0D7}"/>
              </a:ext>
            </a:extLst>
          </p:cNvPr>
          <p:cNvGrpSpPr/>
          <p:nvPr/>
        </p:nvGrpSpPr>
        <p:grpSpPr>
          <a:xfrm>
            <a:off x="8110294" y="2053054"/>
            <a:ext cx="2584201" cy="921320"/>
            <a:chOff x="491148" y="3343901"/>
            <a:chExt cx="2584201" cy="92132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07746CB-D229-4223-AC88-3C9BE5805281}"/>
                </a:ext>
              </a:extLst>
            </p:cNvPr>
            <p:cNvSpPr txBox="1"/>
            <p:nvPr/>
          </p:nvSpPr>
          <p:spPr>
            <a:xfrm>
              <a:off x="491148" y="3343901"/>
              <a:ext cx="25842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22732D1-640D-40CA-8CFE-0CCEA27E0564}"/>
                </a:ext>
              </a:extLst>
            </p:cNvPr>
            <p:cNvSpPr txBox="1"/>
            <p:nvPr/>
          </p:nvSpPr>
          <p:spPr>
            <a:xfrm>
              <a:off x="491148" y="3618890"/>
              <a:ext cx="2584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F928F89-3B75-4A23-9F7B-9B2B3DDA7465}"/>
              </a:ext>
            </a:extLst>
          </p:cNvPr>
          <p:cNvGrpSpPr/>
          <p:nvPr/>
        </p:nvGrpSpPr>
        <p:grpSpPr>
          <a:xfrm>
            <a:off x="3339268" y="4862988"/>
            <a:ext cx="1648097" cy="1105986"/>
            <a:chOff x="491148" y="3343901"/>
            <a:chExt cx="1648097" cy="110598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E4CBB8B-7FC3-4754-9681-08EB4CF6B18D}"/>
                </a:ext>
              </a:extLst>
            </p:cNvPr>
            <p:cNvSpPr txBox="1"/>
            <p:nvPr/>
          </p:nvSpPr>
          <p:spPr>
            <a:xfrm>
              <a:off x="491148" y="3343901"/>
              <a:ext cx="1648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FC67E57-5945-43C4-A1E7-E39BA1E6DDF6}"/>
                </a:ext>
              </a:extLst>
            </p:cNvPr>
            <p:cNvSpPr txBox="1"/>
            <p:nvPr/>
          </p:nvSpPr>
          <p:spPr>
            <a:xfrm>
              <a:off x="491148" y="3618890"/>
              <a:ext cx="16480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967D5BF-DCAB-4115-BAD6-8295ADA25564}"/>
              </a:ext>
            </a:extLst>
          </p:cNvPr>
          <p:cNvGrpSpPr/>
          <p:nvPr/>
        </p:nvGrpSpPr>
        <p:grpSpPr>
          <a:xfrm>
            <a:off x="1231208" y="4240782"/>
            <a:ext cx="1648097" cy="1105986"/>
            <a:chOff x="491148" y="3343901"/>
            <a:chExt cx="1648097" cy="110598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104A5A4-32CD-4685-97C9-2B5A8DC7A3FB}"/>
                </a:ext>
              </a:extLst>
            </p:cNvPr>
            <p:cNvSpPr txBox="1"/>
            <p:nvPr/>
          </p:nvSpPr>
          <p:spPr>
            <a:xfrm>
              <a:off x="491148" y="3343901"/>
              <a:ext cx="1648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56B994C-E3C0-43A3-9D03-93576091FEED}"/>
                </a:ext>
              </a:extLst>
            </p:cNvPr>
            <p:cNvSpPr txBox="1"/>
            <p:nvPr/>
          </p:nvSpPr>
          <p:spPr>
            <a:xfrm>
              <a:off x="491148" y="3618890"/>
              <a:ext cx="16480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57BA66-4C1C-4560-BF3B-550E80CB2FB5}"/>
              </a:ext>
            </a:extLst>
          </p:cNvPr>
          <p:cNvGrpSpPr/>
          <p:nvPr/>
        </p:nvGrpSpPr>
        <p:grpSpPr>
          <a:xfrm>
            <a:off x="9311322" y="4240782"/>
            <a:ext cx="1648097" cy="1105986"/>
            <a:chOff x="491148" y="3343901"/>
            <a:chExt cx="1648097" cy="110598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EA625AB-B49D-48B0-B068-9236867AE47B}"/>
                </a:ext>
              </a:extLst>
            </p:cNvPr>
            <p:cNvSpPr txBox="1"/>
            <p:nvPr/>
          </p:nvSpPr>
          <p:spPr>
            <a:xfrm>
              <a:off x="491148" y="3343901"/>
              <a:ext cx="1648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C3913FA-247A-4929-9B1E-F2A5F8A27290}"/>
                </a:ext>
              </a:extLst>
            </p:cNvPr>
            <p:cNvSpPr txBox="1"/>
            <p:nvPr/>
          </p:nvSpPr>
          <p:spPr>
            <a:xfrm>
              <a:off x="491148" y="3618890"/>
              <a:ext cx="16480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B5C47BA-ABEF-4F3F-A5DF-D98208F1CD3F}"/>
              </a:ext>
            </a:extLst>
          </p:cNvPr>
          <p:cNvGrpSpPr/>
          <p:nvPr/>
        </p:nvGrpSpPr>
        <p:grpSpPr>
          <a:xfrm>
            <a:off x="1504210" y="2053054"/>
            <a:ext cx="2584201" cy="921320"/>
            <a:chOff x="491148" y="3343901"/>
            <a:chExt cx="2584201" cy="92132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A7C0903-48D5-46C8-AA3B-76B053FC1FEF}"/>
                </a:ext>
              </a:extLst>
            </p:cNvPr>
            <p:cNvSpPr txBox="1"/>
            <p:nvPr/>
          </p:nvSpPr>
          <p:spPr>
            <a:xfrm>
              <a:off x="491148" y="3343901"/>
              <a:ext cx="25842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FEA6AF6-DFDD-4829-AA76-29CFAD5C8630}"/>
                </a:ext>
              </a:extLst>
            </p:cNvPr>
            <p:cNvSpPr txBox="1"/>
            <p:nvPr/>
          </p:nvSpPr>
          <p:spPr>
            <a:xfrm>
              <a:off x="491148" y="3618890"/>
              <a:ext cx="2584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2" name="Rectangle 23">
            <a:extLst>
              <a:ext uri="{FF2B5EF4-FFF2-40B4-BE49-F238E27FC236}">
                <a16:creationId xmlns:a16="http://schemas.microsoft.com/office/drawing/2014/main" id="{2E98B222-C41B-41F0-A823-03E908F5DF75}"/>
              </a:ext>
            </a:extLst>
          </p:cNvPr>
          <p:cNvSpPr/>
          <p:nvPr/>
        </p:nvSpPr>
        <p:spPr>
          <a:xfrm>
            <a:off x="9128804" y="3608886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Oval 31">
            <a:extLst>
              <a:ext uri="{FF2B5EF4-FFF2-40B4-BE49-F238E27FC236}">
                <a16:creationId xmlns:a16="http://schemas.microsoft.com/office/drawing/2014/main" id="{BF5D0B8A-3FDD-4A0F-952A-3683D3650F0B}"/>
              </a:ext>
            </a:extLst>
          </p:cNvPr>
          <p:cNvSpPr/>
          <p:nvPr/>
        </p:nvSpPr>
        <p:spPr>
          <a:xfrm>
            <a:off x="8447067" y="3866096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Rectangle 23">
            <a:extLst>
              <a:ext uri="{FF2B5EF4-FFF2-40B4-BE49-F238E27FC236}">
                <a16:creationId xmlns:a16="http://schemas.microsoft.com/office/drawing/2014/main" id="{98FBB43E-9C9A-426E-A68D-4478E207B74C}"/>
              </a:ext>
            </a:extLst>
          </p:cNvPr>
          <p:cNvSpPr/>
          <p:nvPr/>
        </p:nvSpPr>
        <p:spPr>
          <a:xfrm>
            <a:off x="1637964" y="3262266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" name="Oval 31">
            <a:extLst>
              <a:ext uri="{FF2B5EF4-FFF2-40B4-BE49-F238E27FC236}">
                <a16:creationId xmlns:a16="http://schemas.microsoft.com/office/drawing/2014/main" id="{3E3FB72B-8B0E-4394-8ED2-B0626B9F83D3}"/>
              </a:ext>
            </a:extLst>
          </p:cNvPr>
          <p:cNvSpPr/>
          <p:nvPr/>
        </p:nvSpPr>
        <p:spPr>
          <a:xfrm>
            <a:off x="2533500" y="3513370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" name="Teardrop 17">
            <a:extLst>
              <a:ext uri="{FF2B5EF4-FFF2-40B4-BE49-F238E27FC236}">
                <a16:creationId xmlns:a16="http://schemas.microsoft.com/office/drawing/2014/main" id="{30E4D937-AA1F-45CA-926C-607C70C438DC}"/>
              </a:ext>
            </a:extLst>
          </p:cNvPr>
          <p:cNvSpPr/>
          <p:nvPr/>
        </p:nvSpPr>
        <p:spPr>
          <a:xfrm rot="18900000">
            <a:off x="10192516" y="3253941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7" name="Rectangle 23">
            <a:extLst>
              <a:ext uri="{FF2B5EF4-FFF2-40B4-BE49-F238E27FC236}">
                <a16:creationId xmlns:a16="http://schemas.microsoft.com/office/drawing/2014/main" id="{AC54E742-38CC-407C-B658-557EE0298945}"/>
              </a:ext>
            </a:extLst>
          </p:cNvPr>
          <p:cNvSpPr/>
          <p:nvPr/>
        </p:nvSpPr>
        <p:spPr>
          <a:xfrm>
            <a:off x="3295743" y="3811890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" name="Freeform 20">
            <a:extLst>
              <a:ext uri="{FF2B5EF4-FFF2-40B4-BE49-F238E27FC236}">
                <a16:creationId xmlns:a16="http://schemas.microsoft.com/office/drawing/2014/main" id="{FC94CCC2-A64A-41BF-B530-041859BFDA47}"/>
              </a:ext>
            </a:extLst>
          </p:cNvPr>
          <p:cNvSpPr/>
          <p:nvPr/>
        </p:nvSpPr>
        <p:spPr>
          <a:xfrm>
            <a:off x="5916902" y="4115764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127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2018-12-17T03:32:53Z</dcterms:modified>
</cp:coreProperties>
</file>