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D7BDD7E-4B92-4825-A388-99E6809FC5D0}"/>
              </a:ext>
            </a:extLst>
          </p:cNvPr>
          <p:cNvCxnSpPr/>
          <p:nvPr/>
        </p:nvCxnSpPr>
        <p:spPr>
          <a:xfrm>
            <a:off x="2092723" y="3134479"/>
            <a:ext cx="0" cy="1440000"/>
          </a:xfrm>
          <a:prstGeom prst="straightConnector1">
            <a:avLst/>
          </a:prstGeom>
          <a:ln w="19050">
            <a:solidFill>
              <a:schemeClr val="accent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6EB2DCC9-5776-4C38-A98C-26763D8AB04D}"/>
              </a:ext>
            </a:extLst>
          </p:cNvPr>
          <p:cNvCxnSpPr/>
          <p:nvPr/>
        </p:nvCxnSpPr>
        <p:spPr>
          <a:xfrm>
            <a:off x="4093224" y="3134479"/>
            <a:ext cx="0" cy="1440000"/>
          </a:xfrm>
          <a:prstGeom prst="straightConnector1">
            <a:avLst/>
          </a:prstGeom>
          <a:ln w="1905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8B02F79A-0BD9-4DF1-8D57-B982D2E66985}"/>
              </a:ext>
            </a:extLst>
          </p:cNvPr>
          <p:cNvCxnSpPr/>
          <p:nvPr/>
        </p:nvCxnSpPr>
        <p:spPr>
          <a:xfrm>
            <a:off x="6093725" y="3134479"/>
            <a:ext cx="0" cy="1440000"/>
          </a:xfrm>
          <a:prstGeom prst="straightConnector1">
            <a:avLst/>
          </a:prstGeom>
          <a:ln w="1905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911FBA01-D9A1-418E-882C-219617CD8D3B}"/>
              </a:ext>
            </a:extLst>
          </p:cNvPr>
          <p:cNvCxnSpPr/>
          <p:nvPr/>
        </p:nvCxnSpPr>
        <p:spPr>
          <a:xfrm>
            <a:off x="8094226" y="3134479"/>
            <a:ext cx="0" cy="1440000"/>
          </a:xfrm>
          <a:prstGeom prst="straightConnector1">
            <a:avLst/>
          </a:prstGeom>
          <a:ln w="1905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4D71A605-285A-4DA1-9951-9D072D6C910D}"/>
              </a:ext>
            </a:extLst>
          </p:cNvPr>
          <p:cNvCxnSpPr/>
          <p:nvPr/>
        </p:nvCxnSpPr>
        <p:spPr>
          <a:xfrm>
            <a:off x="10094729" y="3134479"/>
            <a:ext cx="0" cy="1440000"/>
          </a:xfrm>
          <a:prstGeom prst="straightConnector1">
            <a:avLst/>
          </a:prstGeom>
          <a:ln w="1905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Diagonal Stripe 73">
            <a:extLst>
              <a:ext uri="{FF2B5EF4-FFF2-40B4-BE49-F238E27FC236}">
                <a16:creationId xmlns:a16="http://schemas.microsoft.com/office/drawing/2014/main" id="{8CF79C2C-544C-4DC1-960D-9A340F931C35}"/>
              </a:ext>
            </a:extLst>
          </p:cNvPr>
          <p:cNvSpPr/>
          <p:nvPr/>
        </p:nvSpPr>
        <p:spPr>
          <a:xfrm rot="2700000">
            <a:off x="1258515" y="3452963"/>
            <a:ext cx="1668419" cy="1668419"/>
          </a:xfrm>
          <a:prstGeom prst="diagStripe">
            <a:avLst>
              <a:gd name="adj" fmla="val 3911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5" name="Diagonal Stripe 74">
            <a:extLst>
              <a:ext uri="{FF2B5EF4-FFF2-40B4-BE49-F238E27FC236}">
                <a16:creationId xmlns:a16="http://schemas.microsoft.com/office/drawing/2014/main" id="{860C1141-CAF8-43DA-B479-FD6F7B8E6D65}"/>
              </a:ext>
            </a:extLst>
          </p:cNvPr>
          <p:cNvSpPr/>
          <p:nvPr/>
        </p:nvSpPr>
        <p:spPr>
          <a:xfrm rot="13500000">
            <a:off x="3259016" y="2735548"/>
            <a:ext cx="1668419" cy="1668419"/>
          </a:xfrm>
          <a:prstGeom prst="diagStripe">
            <a:avLst>
              <a:gd name="adj" fmla="val 3911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6" name="Diagonal Stripe 75">
            <a:extLst>
              <a:ext uri="{FF2B5EF4-FFF2-40B4-BE49-F238E27FC236}">
                <a16:creationId xmlns:a16="http://schemas.microsoft.com/office/drawing/2014/main" id="{EF062959-8E03-4F7B-BA47-0999E114BF3B}"/>
              </a:ext>
            </a:extLst>
          </p:cNvPr>
          <p:cNvSpPr/>
          <p:nvPr/>
        </p:nvSpPr>
        <p:spPr>
          <a:xfrm rot="13500000">
            <a:off x="7260018" y="2735549"/>
            <a:ext cx="1668419" cy="1668419"/>
          </a:xfrm>
          <a:prstGeom prst="diagStripe">
            <a:avLst>
              <a:gd name="adj" fmla="val 3911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7" name="Diagonal Stripe 76">
            <a:extLst>
              <a:ext uri="{FF2B5EF4-FFF2-40B4-BE49-F238E27FC236}">
                <a16:creationId xmlns:a16="http://schemas.microsoft.com/office/drawing/2014/main" id="{DC69252E-6BFA-4732-B544-B8384D71B04F}"/>
              </a:ext>
            </a:extLst>
          </p:cNvPr>
          <p:cNvSpPr/>
          <p:nvPr/>
        </p:nvSpPr>
        <p:spPr>
          <a:xfrm rot="2700000">
            <a:off x="5259517" y="3452963"/>
            <a:ext cx="1668419" cy="1668419"/>
          </a:xfrm>
          <a:prstGeom prst="diagStripe">
            <a:avLst>
              <a:gd name="adj" fmla="val 3911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8" name="Diagonal Stripe 77">
            <a:extLst>
              <a:ext uri="{FF2B5EF4-FFF2-40B4-BE49-F238E27FC236}">
                <a16:creationId xmlns:a16="http://schemas.microsoft.com/office/drawing/2014/main" id="{2DF60D10-4F68-4560-8DBF-EB10DB97FEA1}"/>
              </a:ext>
            </a:extLst>
          </p:cNvPr>
          <p:cNvSpPr/>
          <p:nvPr/>
        </p:nvSpPr>
        <p:spPr>
          <a:xfrm rot="2700000">
            <a:off x="9260521" y="3452963"/>
            <a:ext cx="1668419" cy="1668419"/>
          </a:xfrm>
          <a:prstGeom prst="diagStripe">
            <a:avLst>
              <a:gd name="adj" fmla="val 3911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직사각형 113">
            <a:extLst>
              <a:ext uri="{FF2B5EF4-FFF2-40B4-BE49-F238E27FC236}">
                <a16:creationId xmlns:a16="http://schemas.microsoft.com/office/drawing/2014/main" id="{21A6F622-AC63-47E9-95D4-24B3F326B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5110" y="3708215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80" name="직사각형 113">
            <a:extLst>
              <a:ext uri="{FF2B5EF4-FFF2-40B4-BE49-F238E27FC236}">
                <a16:creationId xmlns:a16="http://schemas.microsoft.com/office/drawing/2014/main" id="{1C035C04-31F8-434D-B66D-F10BD5627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607" y="3708215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81" name="직사각형 113">
            <a:extLst>
              <a:ext uri="{FF2B5EF4-FFF2-40B4-BE49-F238E27FC236}">
                <a16:creationId xmlns:a16="http://schemas.microsoft.com/office/drawing/2014/main" id="{F8E04DA6-AC17-43C6-ADA4-F79E2D218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4106" y="3708215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82" name="직사각형 113">
            <a:extLst>
              <a:ext uri="{FF2B5EF4-FFF2-40B4-BE49-F238E27FC236}">
                <a16:creationId xmlns:a16="http://schemas.microsoft.com/office/drawing/2014/main" id="{834E6494-D692-4C16-8B14-B1536E2ED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605" y="3708215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2016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83" name="직사각형 113">
            <a:extLst>
              <a:ext uri="{FF2B5EF4-FFF2-40B4-BE49-F238E27FC236}">
                <a16:creationId xmlns:a16="http://schemas.microsoft.com/office/drawing/2014/main" id="{18375477-3A65-4E0A-9AF6-A2EF47D64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104" y="3708215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CA41F9F-1978-4B88-85BA-47383B589848}"/>
              </a:ext>
            </a:extLst>
          </p:cNvPr>
          <p:cNvGrpSpPr/>
          <p:nvPr/>
        </p:nvGrpSpPr>
        <p:grpSpPr>
          <a:xfrm>
            <a:off x="902406" y="3142585"/>
            <a:ext cx="10368000" cy="36000"/>
            <a:chOff x="899592" y="4725144"/>
            <a:chExt cx="7165552" cy="108000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20B2E709-A2AE-4E3F-9C9B-C1F85132BE8A}"/>
                </a:ext>
              </a:extLst>
            </p:cNvPr>
            <p:cNvSpPr/>
            <p:nvPr/>
          </p:nvSpPr>
          <p:spPr>
            <a:xfrm>
              <a:off x="899592" y="4725144"/>
              <a:ext cx="1440160" cy="10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12DD6023-01CE-459B-B2DF-A868787ECECC}"/>
                </a:ext>
              </a:extLst>
            </p:cNvPr>
            <p:cNvSpPr/>
            <p:nvPr/>
          </p:nvSpPr>
          <p:spPr>
            <a:xfrm>
              <a:off x="2330940" y="4725144"/>
              <a:ext cx="1440160" cy="10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08DB6002-20E5-4211-879C-2D8295C4BFCB}"/>
                </a:ext>
              </a:extLst>
            </p:cNvPr>
            <p:cNvSpPr/>
            <p:nvPr/>
          </p:nvSpPr>
          <p:spPr>
            <a:xfrm>
              <a:off x="3762288" y="4725144"/>
              <a:ext cx="1440160" cy="10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5A2120E9-1920-4DD9-878E-2842000A93B1}"/>
                </a:ext>
              </a:extLst>
            </p:cNvPr>
            <p:cNvSpPr/>
            <p:nvPr/>
          </p:nvSpPr>
          <p:spPr>
            <a:xfrm>
              <a:off x="5193636" y="4725144"/>
              <a:ext cx="1440160" cy="10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D90F1ABA-2850-4676-A042-6AF9BFE2034E}"/>
                </a:ext>
              </a:extLst>
            </p:cNvPr>
            <p:cNvSpPr/>
            <p:nvPr/>
          </p:nvSpPr>
          <p:spPr>
            <a:xfrm>
              <a:off x="6624984" y="4725144"/>
              <a:ext cx="144016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38A2638-35AD-4EED-9375-CA52C7F399AA}"/>
              </a:ext>
            </a:extLst>
          </p:cNvPr>
          <p:cNvGrpSpPr/>
          <p:nvPr/>
        </p:nvGrpSpPr>
        <p:grpSpPr>
          <a:xfrm>
            <a:off x="1292601" y="4657820"/>
            <a:ext cx="1588685" cy="1449081"/>
            <a:chOff x="984851" y="4631441"/>
            <a:chExt cx="1386624" cy="1449081"/>
          </a:xfrm>
          <a:solidFill>
            <a:schemeClr val="bg1">
              <a:lumMod val="95000"/>
            </a:schemeClr>
          </a:solidFill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64A50C3-E52E-4C28-8D31-70F4C130C013}"/>
                </a:ext>
              </a:extLst>
            </p:cNvPr>
            <p:cNvSpPr/>
            <p:nvPr/>
          </p:nvSpPr>
          <p:spPr>
            <a:xfrm>
              <a:off x="984851" y="4631441"/>
              <a:ext cx="1386624" cy="1449081"/>
            </a:xfrm>
            <a:prstGeom prst="rect">
              <a:avLst/>
            </a:prstGeom>
            <a:grpFill/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6771540-6D88-465E-978B-CC66BA5AC069}"/>
                </a:ext>
              </a:extLst>
            </p:cNvPr>
            <p:cNvGrpSpPr/>
            <p:nvPr/>
          </p:nvGrpSpPr>
          <p:grpSpPr>
            <a:xfrm>
              <a:off x="1058510" y="4709650"/>
              <a:ext cx="1239306" cy="1107997"/>
              <a:chOff x="819820" y="3646109"/>
              <a:chExt cx="1225994" cy="1107997"/>
            </a:xfrm>
            <a:grpFill/>
          </p:grpSpPr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78F79AA4-2613-422B-BD9A-3C34D533192F}"/>
                  </a:ext>
                </a:extLst>
              </p:cNvPr>
              <p:cNvSpPr txBox="1"/>
              <p:nvPr/>
            </p:nvSpPr>
            <p:spPr>
              <a:xfrm>
                <a:off x="819822" y="3646109"/>
                <a:ext cx="1225992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F5791BF3-F28C-4FA5-9467-916C092A344B}"/>
                  </a:ext>
                </a:extLst>
              </p:cNvPr>
              <p:cNvSpPr txBox="1"/>
              <p:nvPr/>
            </p:nvSpPr>
            <p:spPr>
              <a:xfrm>
                <a:off x="819820" y="3923109"/>
                <a:ext cx="1225992" cy="83099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CEEE193-FBD8-40E4-8446-95D4F1E4961B}"/>
              </a:ext>
            </a:extLst>
          </p:cNvPr>
          <p:cNvGrpSpPr/>
          <p:nvPr/>
        </p:nvGrpSpPr>
        <p:grpSpPr>
          <a:xfrm>
            <a:off x="1448451" y="2246157"/>
            <a:ext cx="1288544" cy="863315"/>
            <a:chOff x="3233964" y="1954419"/>
            <a:chExt cx="1410044" cy="863315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EC7D434-1BCE-4D38-BCDB-B5616D4AD1B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D0AE3A86-ACBD-4A6E-94BD-7BA301536DB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93ABE0B-4F4A-49E8-9402-9CCD5E34359C}"/>
              </a:ext>
            </a:extLst>
          </p:cNvPr>
          <p:cNvGrpSpPr/>
          <p:nvPr/>
        </p:nvGrpSpPr>
        <p:grpSpPr>
          <a:xfrm>
            <a:off x="3448952" y="2246157"/>
            <a:ext cx="1288544" cy="863315"/>
            <a:chOff x="3233964" y="1954419"/>
            <a:chExt cx="1410044" cy="863315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66BC740-56E4-4D27-9549-04536A2C519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63EA2C12-8951-485A-80E2-87FA35F3BA4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C7EAEE86-49E9-421E-8ABF-25C0934A8D4D}"/>
              </a:ext>
            </a:extLst>
          </p:cNvPr>
          <p:cNvGrpSpPr/>
          <p:nvPr/>
        </p:nvGrpSpPr>
        <p:grpSpPr>
          <a:xfrm>
            <a:off x="5449453" y="2246157"/>
            <a:ext cx="1288544" cy="863315"/>
            <a:chOff x="3233964" y="1954419"/>
            <a:chExt cx="1410044" cy="863315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E2E95DB4-4945-424E-BD3A-C44CD212FEB9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7DCD106-D4DF-48C1-BF4D-D3E5E6C8557C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15B67738-6E51-4164-A10D-B83A439B18A9}"/>
              </a:ext>
            </a:extLst>
          </p:cNvPr>
          <p:cNvGrpSpPr/>
          <p:nvPr/>
        </p:nvGrpSpPr>
        <p:grpSpPr>
          <a:xfrm>
            <a:off x="7449954" y="2246157"/>
            <a:ext cx="1288544" cy="863315"/>
            <a:chOff x="3233964" y="1954419"/>
            <a:chExt cx="1410044" cy="863315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6000BCE5-A1F2-4260-B064-106A0C46D79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245AD47B-841E-4E26-99BD-E5602EEEF6E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44EDEB6-6884-4365-8DBC-DBE20A654065}"/>
              </a:ext>
            </a:extLst>
          </p:cNvPr>
          <p:cNvGrpSpPr/>
          <p:nvPr/>
        </p:nvGrpSpPr>
        <p:grpSpPr>
          <a:xfrm>
            <a:off x="9450457" y="2246157"/>
            <a:ext cx="1288544" cy="863315"/>
            <a:chOff x="3233964" y="1954419"/>
            <a:chExt cx="1410044" cy="863315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6D9F4123-380C-4A89-8C7F-27634B8670D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B0CB91C0-E628-4AEF-93B9-3897DA2162F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87016483-97E9-4146-8C2C-CCD2F8FF6576}"/>
              </a:ext>
            </a:extLst>
          </p:cNvPr>
          <p:cNvGrpSpPr/>
          <p:nvPr/>
        </p:nvGrpSpPr>
        <p:grpSpPr>
          <a:xfrm>
            <a:off x="3295484" y="4657820"/>
            <a:ext cx="1588685" cy="1449081"/>
            <a:chOff x="984851" y="4631441"/>
            <a:chExt cx="1386624" cy="1449081"/>
          </a:xfrm>
          <a:solidFill>
            <a:schemeClr val="bg1">
              <a:lumMod val="95000"/>
            </a:schemeClr>
          </a:solidFill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AEB5DD3A-8B6A-4545-B187-D7D0C8E23136}"/>
                </a:ext>
              </a:extLst>
            </p:cNvPr>
            <p:cNvSpPr/>
            <p:nvPr/>
          </p:nvSpPr>
          <p:spPr>
            <a:xfrm>
              <a:off x="984851" y="4631441"/>
              <a:ext cx="1386624" cy="1449081"/>
            </a:xfrm>
            <a:prstGeom prst="rect">
              <a:avLst/>
            </a:prstGeom>
            <a:grpFill/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6D2AAAB3-17FC-4649-81F3-A871DA1AC9B6}"/>
                </a:ext>
              </a:extLst>
            </p:cNvPr>
            <p:cNvGrpSpPr/>
            <p:nvPr/>
          </p:nvGrpSpPr>
          <p:grpSpPr>
            <a:xfrm>
              <a:off x="1058510" y="4709650"/>
              <a:ext cx="1239306" cy="1107997"/>
              <a:chOff x="819820" y="3646109"/>
              <a:chExt cx="1225994" cy="1107997"/>
            </a:xfrm>
            <a:grpFill/>
          </p:grpSpPr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C11B7F7D-67EE-43C2-B9B5-145E8F11AD46}"/>
                  </a:ext>
                </a:extLst>
              </p:cNvPr>
              <p:cNvSpPr txBox="1"/>
              <p:nvPr/>
            </p:nvSpPr>
            <p:spPr>
              <a:xfrm>
                <a:off x="819822" y="3646109"/>
                <a:ext cx="1225992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4DA06995-4586-49E6-9140-5B8BF91E366D}"/>
                  </a:ext>
                </a:extLst>
              </p:cNvPr>
              <p:cNvSpPr txBox="1"/>
              <p:nvPr/>
            </p:nvSpPr>
            <p:spPr>
              <a:xfrm>
                <a:off x="819820" y="3923109"/>
                <a:ext cx="1225992" cy="83099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0DE3027C-8E92-4991-AFFF-B1B27F7D436F}"/>
              </a:ext>
            </a:extLst>
          </p:cNvPr>
          <p:cNvGrpSpPr/>
          <p:nvPr/>
        </p:nvGrpSpPr>
        <p:grpSpPr>
          <a:xfrm>
            <a:off x="5298367" y="4657820"/>
            <a:ext cx="1588685" cy="1449081"/>
            <a:chOff x="984851" y="4631441"/>
            <a:chExt cx="1386624" cy="1449081"/>
          </a:xfrm>
          <a:solidFill>
            <a:schemeClr val="bg1">
              <a:lumMod val="95000"/>
            </a:schemeClr>
          </a:solidFill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F318A37A-489E-4015-972F-72C39B6412C5}"/>
                </a:ext>
              </a:extLst>
            </p:cNvPr>
            <p:cNvSpPr/>
            <p:nvPr/>
          </p:nvSpPr>
          <p:spPr>
            <a:xfrm>
              <a:off x="984851" y="4631441"/>
              <a:ext cx="1386624" cy="1449081"/>
            </a:xfrm>
            <a:prstGeom prst="rect">
              <a:avLst/>
            </a:prstGeom>
            <a:grpFill/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87CD0CE7-0F4C-4679-A877-B65674E0CA9B}"/>
                </a:ext>
              </a:extLst>
            </p:cNvPr>
            <p:cNvGrpSpPr/>
            <p:nvPr/>
          </p:nvGrpSpPr>
          <p:grpSpPr>
            <a:xfrm>
              <a:off x="1058510" y="4709650"/>
              <a:ext cx="1239306" cy="1107997"/>
              <a:chOff x="819820" y="3646109"/>
              <a:chExt cx="1225994" cy="1107997"/>
            </a:xfrm>
            <a:grpFill/>
          </p:grpSpPr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9363C86C-C774-4943-87BE-D06A21ADFBBC}"/>
                  </a:ext>
                </a:extLst>
              </p:cNvPr>
              <p:cNvSpPr txBox="1"/>
              <p:nvPr/>
            </p:nvSpPr>
            <p:spPr>
              <a:xfrm>
                <a:off x="819822" y="3646109"/>
                <a:ext cx="1225992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9BBB5F03-5284-46AB-BAAA-6B2E91274485}"/>
                  </a:ext>
                </a:extLst>
              </p:cNvPr>
              <p:cNvSpPr txBox="1"/>
              <p:nvPr/>
            </p:nvSpPr>
            <p:spPr>
              <a:xfrm>
                <a:off x="819820" y="3923109"/>
                <a:ext cx="1225992" cy="83099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E0578FAA-ACA8-42CB-8D3B-B6AF2B4BD65D}"/>
              </a:ext>
            </a:extLst>
          </p:cNvPr>
          <p:cNvGrpSpPr/>
          <p:nvPr/>
        </p:nvGrpSpPr>
        <p:grpSpPr>
          <a:xfrm>
            <a:off x="7301250" y="4657820"/>
            <a:ext cx="1588685" cy="1449081"/>
            <a:chOff x="984851" y="4631441"/>
            <a:chExt cx="1386624" cy="1449081"/>
          </a:xfrm>
          <a:solidFill>
            <a:schemeClr val="bg1">
              <a:lumMod val="95000"/>
            </a:schemeClr>
          </a:solidFill>
        </p:grpSpPr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AC816DC2-42FA-4C72-973D-581F92B25F9C}"/>
                </a:ext>
              </a:extLst>
            </p:cNvPr>
            <p:cNvSpPr/>
            <p:nvPr/>
          </p:nvSpPr>
          <p:spPr>
            <a:xfrm>
              <a:off x="984851" y="4631441"/>
              <a:ext cx="1386624" cy="1449081"/>
            </a:xfrm>
            <a:prstGeom prst="rect">
              <a:avLst/>
            </a:prstGeom>
            <a:grpFill/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4ED45BA0-A4CA-40E2-84E2-0C949B467194}"/>
                </a:ext>
              </a:extLst>
            </p:cNvPr>
            <p:cNvGrpSpPr/>
            <p:nvPr/>
          </p:nvGrpSpPr>
          <p:grpSpPr>
            <a:xfrm>
              <a:off x="1058510" y="4709650"/>
              <a:ext cx="1239306" cy="1107997"/>
              <a:chOff x="819820" y="3646109"/>
              <a:chExt cx="1225994" cy="1107997"/>
            </a:xfrm>
            <a:grpFill/>
          </p:grpSpPr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D280C09C-8C21-4DCA-A0CA-FCE2736040B9}"/>
                  </a:ext>
                </a:extLst>
              </p:cNvPr>
              <p:cNvSpPr txBox="1"/>
              <p:nvPr/>
            </p:nvSpPr>
            <p:spPr>
              <a:xfrm>
                <a:off x="819822" y="3646109"/>
                <a:ext cx="1225992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DAE85879-310D-4E9D-B641-DC4CBFF46F5E}"/>
                  </a:ext>
                </a:extLst>
              </p:cNvPr>
              <p:cNvSpPr txBox="1"/>
              <p:nvPr/>
            </p:nvSpPr>
            <p:spPr>
              <a:xfrm>
                <a:off x="819820" y="3923109"/>
                <a:ext cx="1225992" cy="83099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682B0FC1-8FEB-4D93-88AD-42436B9765A0}"/>
              </a:ext>
            </a:extLst>
          </p:cNvPr>
          <p:cNvGrpSpPr/>
          <p:nvPr/>
        </p:nvGrpSpPr>
        <p:grpSpPr>
          <a:xfrm>
            <a:off x="9304132" y="4657820"/>
            <a:ext cx="1588685" cy="1449081"/>
            <a:chOff x="984851" y="4631441"/>
            <a:chExt cx="1386624" cy="1449081"/>
          </a:xfrm>
          <a:solidFill>
            <a:schemeClr val="bg1">
              <a:lumMod val="95000"/>
            </a:schemeClr>
          </a:solidFill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1A40B1DC-C1D3-46EB-A2CE-9C57F5F8932B}"/>
                </a:ext>
              </a:extLst>
            </p:cNvPr>
            <p:cNvSpPr/>
            <p:nvPr/>
          </p:nvSpPr>
          <p:spPr>
            <a:xfrm>
              <a:off x="984851" y="4631441"/>
              <a:ext cx="1386624" cy="1449081"/>
            </a:xfrm>
            <a:prstGeom prst="rect">
              <a:avLst/>
            </a:prstGeom>
            <a:grpFill/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664FBCBA-172C-4C55-9906-B909D4F9D9B6}"/>
                </a:ext>
              </a:extLst>
            </p:cNvPr>
            <p:cNvGrpSpPr/>
            <p:nvPr/>
          </p:nvGrpSpPr>
          <p:grpSpPr>
            <a:xfrm>
              <a:off x="1058510" y="4709650"/>
              <a:ext cx="1239306" cy="1107997"/>
              <a:chOff x="819820" y="3646109"/>
              <a:chExt cx="1225994" cy="1107997"/>
            </a:xfrm>
            <a:grpFill/>
          </p:grpSpPr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630639ED-F2BF-4180-BE25-6D9872D54AE0}"/>
                  </a:ext>
                </a:extLst>
              </p:cNvPr>
              <p:cNvSpPr txBox="1"/>
              <p:nvPr/>
            </p:nvSpPr>
            <p:spPr>
              <a:xfrm>
                <a:off x="819822" y="3646109"/>
                <a:ext cx="1225992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66A867C7-9DFB-4743-A1E3-D327CDEE68A5}"/>
                  </a:ext>
                </a:extLst>
              </p:cNvPr>
              <p:cNvSpPr txBox="1"/>
              <p:nvPr/>
            </p:nvSpPr>
            <p:spPr>
              <a:xfrm>
                <a:off x="819820" y="3923109"/>
                <a:ext cx="1225992" cy="83099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130" name="Isosceles Triangle 51">
            <a:extLst>
              <a:ext uri="{FF2B5EF4-FFF2-40B4-BE49-F238E27FC236}">
                <a16:creationId xmlns:a16="http://schemas.microsoft.com/office/drawing/2014/main" id="{FFE242CA-EF1F-4110-918C-FA16D686A338}"/>
              </a:ext>
            </a:extLst>
          </p:cNvPr>
          <p:cNvSpPr/>
          <p:nvPr/>
        </p:nvSpPr>
        <p:spPr>
          <a:xfrm>
            <a:off x="1945920" y="1913647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1" name="Rounded Rectangle 5">
            <a:extLst>
              <a:ext uri="{FF2B5EF4-FFF2-40B4-BE49-F238E27FC236}">
                <a16:creationId xmlns:a16="http://schemas.microsoft.com/office/drawing/2014/main" id="{0D2A738A-C430-4B12-B725-EF87C885A2EC}"/>
              </a:ext>
            </a:extLst>
          </p:cNvPr>
          <p:cNvSpPr/>
          <p:nvPr/>
        </p:nvSpPr>
        <p:spPr>
          <a:xfrm flipH="1">
            <a:off x="3942276" y="188775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2" name="Teardrop 1">
            <a:extLst>
              <a:ext uri="{FF2B5EF4-FFF2-40B4-BE49-F238E27FC236}">
                <a16:creationId xmlns:a16="http://schemas.microsoft.com/office/drawing/2014/main" id="{85B518B9-2BA6-4C3A-926F-00DECA8FA3BE}"/>
              </a:ext>
            </a:extLst>
          </p:cNvPr>
          <p:cNvSpPr/>
          <p:nvPr/>
        </p:nvSpPr>
        <p:spPr>
          <a:xfrm rot="18805991">
            <a:off x="5938720" y="179466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3" name="Rectangle 130">
            <a:extLst>
              <a:ext uri="{FF2B5EF4-FFF2-40B4-BE49-F238E27FC236}">
                <a16:creationId xmlns:a16="http://schemas.microsoft.com/office/drawing/2014/main" id="{C89F1D3D-090C-4123-A20E-D0F147990402}"/>
              </a:ext>
            </a:extLst>
          </p:cNvPr>
          <p:cNvSpPr/>
          <p:nvPr/>
        </p:nvSpPr>
        <p:spPr>
          <a:xfrm>
            <a:off x="7920676" y="1753887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4" name="Rounded Rectangle 7">
            <a:extLst>
              <a:ext uri="{FF2B5EF4-FFF2-40B4-BE49-F238E27FC236}">
                <a16:creationId xmlns:a16="http://schemas.microsoft.com/office/drawing/2014/main" id="{BD44604D-36EF-4FF2-B036-E1010E914F90}"/>
              </a:ext>
            </a:extLst>
          </p:cNvPr>
          <p:cNvSpPr/>
          <p:nvPr/>
        </p:nvSpPr>
        <p:spPr>
          <a:xfrm>
            <a:off x="9922385" y="1786216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115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2018-12-26T02:28:58Z</dcterms:modified>
</cp:coreProperties>
</file>