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7" name="직사각형 1">
            <a:extLst>
              <a:ext uri="{FF2B5EF4-FFF2-40B4-BE49-F238E27FC236}">
                <a16:creationId xmlns:a16="http://schemas.microsoft.com/office/drawing/2014/main" id="{01A8F3DE-F1F9-41A8-820A-B25466BA39FB}"/>
              </a:ext>
            </a:extLst>
          </p:cNvPr>
          <p:cNvSpPr/>
          <p:nvPr/>
        </p:nvSpPr>
        <p:spPr>
          <a:xfrm>
            <a:off x="2919466" y="3835297"/>
            <a:ext cx="1485900" cy="3600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2015</a:t>
            </a:r>
            <a:endParaRPr lang="ko-KR" altLang="en-US" sz="1400" b="1" dirty="0"/>
          </a:p>
        </p:txBody>
      </p:sp>
      <p:sp>
        <p:nvSpPr>
          <p:cNvPr id="68" name="직사각형 1">
            <a:extLst>
              <a:ext uri="{FF2B5EF4-FFF2-40B4-BE49-F238E27FC236}">
                <a16:creationId xmlns:a16="http://schemas.microsoft.com/office/drawing/2014/main" id="{1E2A0E4C-300D-49E1-848A-187C5C290623}"/>
              </a:ext>
            </a:extLst>
          </p:cNvPr>
          <p:cNvSpPr/>
          <p:nvPr/>
        </p:nvSpPr>
        <p:spPr>
          <a:xfrm>
            <a:off x="4574512" y="3835297"/>
            <a:ext cx="1485900" cy="36004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2016</a:t>
            </a:r>
            <a:endParaRPr lang="ko-KR" altLang="en-US" sz="1400" b="1" dirty="0"/>
          </a:p>
        </p:txBody>
      </p:sp>
      <p:sp>
        <p:nvSpPr>
          <p:cNvPr id="69" name="직사각형 1">
            <a:extLst>
              <a:ext uri="{FF2B5EF4-FFF2-40B4-BE49-F238E27FC236}">
                <a16:creationId xmlns:a16="http://schemas.microsoft.com/office/drawing/2014/main" id="{4A102251-145B-4A35-ABF4-43D25CFEAC7C}"/>
              </a:ext>
            </a:extLst>
          </p:cNvPr>
          <p:cNvSpPr/>
          <p:nvPr/>
        </p:nvSpPr>
        <p:spPr>
          <a:xfrm>
            <a:off x="6229558" y="3835297"/>
            <a:ext cx="1485900" cy="36004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2017</a:t>
            </a:r>
            <a:endParaRPr lang="ko-KR" altLang="en-US" sz="1400" b="1" dirty="0"/>
          </a:p>
        </p:txBody>
      </p:sp>
      <p:sp>
        <p:nvSpPr>
          <p:cNvPr id="70" name="직사각형 1">
            <a:extLst>
              <a:ext uri="{FF2B5EF4-FFF2-40B4-BE49-F238E27FC236}">
                <a16:creationId xmlns:a16="http://schemas.microsoft.com/office/drawing/2014/main" id="{0D66FA5E-D9C9-464F-A29C-5879EAD35A2B}"/>
              </a:ext>
            </a:extLst>
          </p:cNvPr>
          <p:cNvSpPr/>
          <p:nvPr/>
        </p:nvSpPr>
        <p:spPr>
          <a:xfrm>
            <a:off x="7884604" y="3835297"/>
            <a:ext cx="1485900" cy="36004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2018</a:t>
            </a:r>
            <a:endParaRPr lang="ko-KR" altLang="en-US" sz="1400" b="1" dirty="0"/>
          </a:p>
        </p:txBody>
      </p:sp>
      <p:sp>
        <p:nvSpPr>
          <p:cNvPr id="71" name="직사각형 1">
            <a:extLst>
              <a:ext uri="{FF2B5EF4-FFF2-40B4-BE49-F238E27FC236}">
                <a16:creationId xmlns:a16="http://schemas.microsoft.com/office/drawing/2014/main" id="{EF7E6CB5-5A4F-41A4-AC67-BBDED009EF6F}"/>
              </a:ext>
            </a:extLst>
          </p:cNvPr>
          <p:cNvSpPr/>
          <p:nvPr/>
        </p:nvSpPr>
        <p:spPr>
          <a:xfrm>
            <a:off x="9539650" y="3835297"/>
            <a:ext cx="1485900" cy="36004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2019</a:t>
            </a:r>
            <a:endParaRPr lang="ko-KR" altLang="en-US" sz="1400" b="1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2239842-ECB9-4EF3-95F0-7A0629004B90}"/>
              </a:ext>
            </a:extLst>
          </p:cNvPr>
          <p:cNvCxnSpPr/>
          <p:nvPr/>
        </p:nvCxnSpPr>
        <p:spPr>
          <a:xfrm rot="10800000" flipV="1">
            <a:off x="4590439" y="4200964"/>
            <a:ext cx="0" cy="936000"/>
          </a:xfrm>
          <a:prstGeom prst="straightConnector1">
            <a:avLst/>
          </a:prstGeom>
          <a:ln w="25400">
            <a:solidFill>
              <a:schemeClr val="accent2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1EB7567-0D91-4C81-9A7D-57294CFD4A5C}"/>
              </a:ext>
            </a:extLst>
          </p:cNvPr>
          <p:cNvCxnSpPr/>
          <p:nvPr/>
        </p:nvCxnSpPr>
        <p:spPr>
          <a:xfrm flipV="1">
            <a:off x="6245404" y="2904923"/>
            <a:ext cx="0" cy="936000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F025D55-E201-42FA-8CD0-A6942EBACE8E}"/>
              </a:ext>
            </a:extLst>
          </p:cNvPr>
          <p:cNvCxnSpPr/>
          <p:nvPr/>
        </p:nvCxnSpPr>
        <p:spPr>
          <a:xfrm rot="10800000" flipV="1">
            <a:off x="7900369" y="4200963"/>
            <a:ext cx="0" cy="93600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E1F2D31F-281D-4DCB-80CC-66C4AEACA83C}"/>
              </a:ext>
            </a:extLst>
          </p:cNvPr>
          <p:cNvSpPr/>
          <p:nvPr/>
        </p:nvSpPr>
        <p:spPr>
          <a:xfrm>
            <a:off x="2595312" y="20937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404B8AE-5403-4FDA-B67E-359D054B1459}"/>
              </a:ext>
            </a:extLst>
          </p:cNvPr>
          <p:cNvSpPr/>
          <p:nvPr/>
        </p:nvSpPr>
        <p:spPr>
          <a:xfrm>
            <a:off x="5904242" y="2093730"/>
            <a:ext cx="684326" cy="6843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025D94A-7C0F-4FCC-AD45-511148D42917}"/>
              </a:ext>
            </a:extLst>
          </p:cNvPr>
          <p:cNvSpPr/>
          <p:nvPr/>
        </p:nvSpPr>
        <p:spPr>
          <a:xfrm>
            <a:off x="9213172" y="2093730"/>
            <a:ext cx="684326" cy="6843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42115CB-E791-442E-9279-2835F4BAF0DA}"/>
              </a:ext>
            </a:extLst>
          </p:cNvPr>
          <p:cNvGrpSpPr/>
          <p:nvPr/>
        </p:nvGrpSpPr>
        <p:grpSpPr>
          <a:xfrm>
            <a:off x="3057086" y="2717677"/>
            <a:ext cx="1669762" cy="1084161"/>
            <a:chOff x="1985513" y="4307149"/>
            <a:chExt cx="2601799" cy="1084161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19392A3-5F6E-4E72-BC9D-CB248C50E03C}"/>
                </a:ext>
              </a:extLst>
            </p:cNvPr>
            <p:cNvSpPr txBox="1"/>
            <p:nvPr/>
          </p:nvSpPr>
          <p:spPr>
            <a:xfrm>
              <a:off x="2004348" y="4560313"/>
              <a:ext cx="256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48C2E85-410C-4A4E-AA5D-27480981DFD8}"/>
                </a:ext>
              </a:extLst>
            </p:cNvPr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A229242-759F-40DB-88FC-E135E0E22479}"/>
              </a:ext>
            </a:extLst>
          </p:cNvPr>
          <p:cNvCxnSpPr/>
          <p:nvPr/>
        </p:nvCxnSpPr>
        <p:spPr>
          <a:xfrm flipV="1">
            <a:off x="2935474" y="2904923"/>
            <a:ext cx="0" cy="936000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7E6C507-BBB2-494B-8FAE-5C4E42B53DC9}"/>
              </a:ext>
            </a:extLst>
          </p:cNvPr>
          <p:cNvCxnSpPr/>
          <p:nvPr/>
        </p:nvCxnSpPr>
        <p:spPr>
          <a:xfrm flipV="1">
            <a:off x="9555335" y="2904923"/>
            <a:ext cx="0" cy="936000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C615DAE2-2B56-4F88-8C2B-F806EB496CC2}"/>
              </a:ext>
            </a:extLst>
          </p:cNvPr>
          <p:cNvSpPr/>
          <p:nvPr/>
        </p:nvSpPr>
        <p:spPr>
          <a:xfrm>
            <a:off x="4249778" y="5234954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E54D4945-2685-45D1-AC77-76580372B0A9}"/>
              </a:ext>
            </a:extLst>
          </p:cNvPr>
          <p:cNvSpPr/>
          <p:nvPr/>
        </p:nvSpPr>
        <p:spPr>
          <a:xfrm>
            <a:off x="7558708" y="5234954"/>
            <a:ext cx="684326" cy="6843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8F91100-892A-40C0-86E4-E9DC73359830}"/>
              </a:ext>
            </a:extLst>
          </p:cNvPr>
          <p:cNvGrpSpPr/>
          <p:nvPr/>
        </p:nvGrpSpPr>
        <p:grpSpPr>
          <a:xfrm>
            <a:off x="6360824" y="2717677"/>
            <a:ext cx="1669762" cy="1084161"/>
            <a:chOff x="1985513" y="4307149"/>
            <a:chExt cx="2601799" cy="108416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6F45C06-20E9-4564-B4D6-725624B1DC2E}"/>
                </a:ext>
              </a:extLst>
            </p:cNvPr>
            <p:cNvSpPr txBox="1"/>
            <p:nvPr/>
          </p:nvSpPr>
          <p:spPr>
            <a:xfrm>
              <a:off x="2004348" y="4560313"/>
              <a:ext cx="256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437AE29-ABCC-4B1D-BA78-E9071AC0A46B}"/>
                </a:ext>
              </a:extLst>
            </p:cNvPr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535E0C8-0E79-492A-88B4-4393F76BE67A}"/>
              </a:ext>
            </a:extLst>
          </p:cNvPr>
          <p:cNvGrpSpPr/>
          <p:nvPr/>
        </p:nvGrpSpPr>
        <p:grpSpPr>
          <a:xfrm>
            <a:off x="9664564" y="2717677"/>
            <a:ext cx="1669762" cy="1084161"/>
            <a:chOff x="1985513" y="4307149"/>
            <a:chExt cx="2601799" cy="108416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325AE05-5262-4F46-BD3E-6C1121C596A3}"/>
                </a:ext>
              </a:extLst>
            </p:cNvPr>
            <p:cNvSpPr txBox="1"/>
            <p:nvPr/>
          </p:nvSpPr>
          <p:spPr>
            <a:xfrm>
              <a:off x="2004348" y="4560313"/>
              <a:ext cx="256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0590788-EAA9-4718-A430-42B3B1E4B884}"/>
                </a:ext>
              </a:extLst>
            </p:cNvPr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34F0D22-9341-4B5A-AE35-D5BDDF9274AE}"/>
              </a:ext>
            </a:extLst>
          </p:cNvPr>
          <p:cNvGrpSpPr/>
          <p:nvPr/>
        </p:nvGrpSpPr>
        <p:grpSpPr>
          <a:xfrm>
            <a:off x="4708954" y="4261350"/>
            <a:ext cx="1669762" cy="1084161"/>
            <a:chOff x="1985513" y="4307149"/>
            <a:chExt cx="2601799" cy="108416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56A82F0-F58B-4856-B977-52A43E71B561}"/>
                </a:ext>
              </a:extLst>
            </p:cNvPr>
            <p:cNvSpPr txBox="1"/>
            <p:nvPr/>
          </p:nvSpPr>
          <p:spPr>
            <a:xfrm>
              <a:off x="2004348" y="4560313"/>
              <a:ext cx="256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6F5903F-26E4-486A-8ABC-64C34071ABD6}"/>
                </a:ext>
              </a:extLst>
            </p:cNvPr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F149AB4-7A2C-4F0B-941A-3C542CF159C6}"/>
              </a:ext>
            </a:extLst>
          </p:cNvPr>
          <p:cNvGrpSpPr/>
          <p:nvPr/>
        </p:nvGrpSpPr>
        <p:grpSpPr>
          <a:xfrm>
            <a:off x="8012692" y="4261350"/>
            <a:ext cx="1669762" cy="1084161"/>
            <a:chOff x="1985513" y="4307149"/>
            <a:chExt cx="2601799" cy="108416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35A4345-9871-43CF-83B1-8CF96CA1EE88}"/>
                </a:ext>
              </a:extLst>
            </p:cNvPr>
            <p:cNvSpPr txBox="1"/>
            <p:nvPr/>
          </p:nvSpPr>
          <p:spPr>
            <a:xfrm>
              <a:off x="2004348" y="4560313"/>
              <a:ext cx="256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67A1152-8B2D-420B-8F8D-44EA4EDF3D77}"/>
                </a:ext>
              </a:extLst>
            </p:cNvPr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7" name="직사각형 1">
            <a:extLst>
              <a:ext uri="{FF2B5EF4-FFF2-40B4-BE49-F238E27FC236}">
                <a16:creationId xmlns:a16="http://schemas.microsoft.com/office/drawing/2014/main" id="{44F59B9E-C1C7-435F-BAF4-AD231FB362FF}"/>
              </a:ext>
            </a:extLst>
          </p:cNvPr>
          <p:cNvSpPr/>
          <p:nvPr/>
        </p:nvSpPr>
        <p:spPr>
          <a:xfrm>
            <a:off x="1264420" y="3829621"/>
            <a:ext cx="1485900" cy="36004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2014</a:t>
            </a:r>
            <a:endParaRPr lang="ko-KR" altLang="en-US" sz="1400" b="1" dirty="0"/>
          </a:p>
        </p:txBody>
      </p:sp>
      <p:cxnSp>
        <p:nvCxnSpPr>
          <p:cNvPr id="98" name="Straight Arrow Connector 8">
            <a:extLst>
              <a:ext uri="{FF2B5EF4-FFF2-40B4-BE49-F238E27FC236}">
                <a16:creationId xmlns:a16="http://schemas.microsoft.com/office/drawing/2014/main" id="{1E3316FD-8F00-4CDD-BEF6-CEB4D8517866}"/>
              </a:ext>
            </a:extLst>
          </p:cNvPr>
          <p:cNvCxnSpPr/>
          <p:nvPr/>
        </p:nvCxnSpPr>
        <p:spPr>
          <a:xfrm rot="10800000" flipV="1">
            <a:off x="1280509" y="4195288"/>
            <a:ext cx="0" cy="936000"/>
          </a:xfrm>
          <a:prstGeom prst="straightConnector1">
            <a:avLst/>
          </a:prstGeom>
          <a:ln w="25400">
            <a:solidFill>
              <a:schemeClr val="accent6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19">
            <a:extLst>
              <a:ext uri="{FF2B5EF4-FFF2-40B4-BE49-F238E27FC236}">
                <a16:creationId xmlns:a16="http://schemas.microsoft.com/office/drawing/2014/main" id="{13DB93F4-69E6-40BA-9BAB-C9A2FA00DA83}"/>
              </a:ext>
            </a:extLst>
          </p:cNvPr>
          <p:cNvSpPr/>
          <p:nvPr/>
        </p:nvSpPr>
        <p:spPr>
          <a:xfrm>
            <a:off x="940848" y="5229278"/>
            <a:ext cx="684326" cy="68432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0" name="Group 32">
            <a:extLst>
              <a:ext uri="{FF2B5EF4-FFF2-40B4-BE49-F238E27FC236}">
                <a16:creationId xmlns:a16="http://schemas.microsoft.com/office/drawing/2014/main" id="{FDE6E807-FAA0-4183-A224-E5E119321238}"/>
              </a:ext>
            </a:extLst>
          </p:cNvPr>
          <p:cNvGrpSpPr/>
          <p:nvPr/>
        </p:nvGrpSpPr>
        <p:grpSpPr>
          <a:xfrm>
            <a:off x="1405216" y="4255674"/>
            <a:ext cx="1669762" cy="1084161"/>
            <a:chOff x="1985513" y="4307149"/>
            <a:chExt cx="2601799" cy="108416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8D06741-F1E7-4874-9300-2A2B25234817}"/>
                </a:ext>
              </a:extLst>
            </p:cNvPr>
            <p:cNvSpPr txBox="1"/>
            <p:nvPr/>
          </p:nvSpPr>
          <p:spPr>
            <a:xfrm>
              <a:off x="2004348" y="4560313"/>
              <a:ext cx="25643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8B621DE-CD14-43FF-A537-A52A08A784DD}"/>
                </a:ext>
              </a:extLst>
            </p:cNvPr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26784D29-6106-4BBA-918A-248127107A29}"/>
              </a:ext>
            </a:extLst>
          </p:cNvPr>
          <p:cNvSpPr/>
          <p:nvPr/>
        </p:nvSpPr>
        <p:spPr>
          <a:xfrm flipH="1">
            <a:off x="4394598" y="540988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1C76344A-7BA7-453A-8502-DE388440AE98}"/>
              </a:ext>
            </a:extLst>
          </p:cNvPr>
          <p:cNvSpPr/>
          <p:nvPr/>
        </p:nvSpPr>
        <p:spPr>
          <a:xfrm rot="18805991">
            <a:off x="2753236" y="224224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F9452CE8-8DA3-46EC-960E-F8D8CECEDA0A}"/>
              </a:ext>
            </a:extLst>
          </p:cNvPr>
          <p:cNvSpPr/>
          <p:nvPr/>
        </p:nvSpPr>
        <p:spPr>
          <a:xfrm>
            <a:off x="6060360" y="2256216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" name="Round Same Side Corner Rectangle 11">
            <a:extLst>
              <a:ext uri="{FF2B5EF4-FFF2-40B4-BE49-F238E27FC236}">
                <a16:creationId xmlns:a16="http://schemas.microsoft.com/office/drawing/2014/main" id="{C01D3AB5-7335-4DD4-951F-CC8038FFE24E}"/>
              </a:ext>
            </a:extLst>
          </p:cNvPr>
          <p:cNvSpPr>
            <a:spLocks noChangeAspect="1"/>
          </p:cNvSpPr>
          <p:nvPr/>
        </p:nvSpPr>
        <p:spPr>
          <a:xfrm rot="9900000">
            <a:off x="7752236" y="542483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Block Arc 10">
            <a:extLst>
              <a:ext uri="{FF2B5EF4-FFF2-40B4-BE49-F238E27FC236}">
                <a16:creationId xmlns:a16="http://schemas.microsoft.com/office/drawing/2014/main" id="{DB0D4276-B5D5-45C4-8E91-D1F837450F81}"/>
              </a:ext>
            </a:extLst>
          </p:cNvPr>
          <p:cNvSpPr/>
          <p:nvPr/>
        </p:nvSpPr>
        <p:spPr>
          <a:xfrm>
            <a:off x="9339581" y="2302379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8" name="Rectangle 9">
            <a:extLst>
              <a:ext uri="{FF2B5EF4-FFF2-40B4-BE49-F238E27FC236}">
                <a16:creationId xmlns:a16="http://schemas.microsoft.com/office/drawing/2014/main" id="{865FD3A9-5698-4E71-B6B0-E3368E866522}"/>
              </a:ext>
            </a:extLst>
          </p:cNvPr>
          <p:cNvSpPr/>
          <p:nvPr/>
        </p:nvSpPr>
        <p:spPr>
          <a:xfrm>
            <a:off x="1125302" y="542124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134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2018-12-21T05:59:26Z</dcterms:modified>
</cp:coreProperties>
</file>