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31" name="Group 330">
            <a:extLst>
              <a:ext uri="{FF2B5EF4-FFF2-40B4-BE49-F238E27FC236}">
                <a16:creationId xmlns:a16="http://schemas.microsoft.com/office/drawing/2014/main" id="{2D52250F-42C6-4CB8-8676-DEC740F8BA3D}"/>
              </a:ext>
            </a:extLst>
          </p:cNvPr>
          <p:cNvGrpSpPr/>
          <p:nvPr/>
        </p:nvGrpSpPr>
        <p:grpSpPr>
          <a:xfrm>
            <a:off x="1464414" y="3424810"/>
            <a:ext cx="1512168" cy="1512169"/>
            <a:chOff x="1109790" y="3082676"/>
            <a:chExt cx="1512168" cy="1512169"/>
          </a:xfrm>
        </p:grpSpPr>
        <p:sp>
          <p:nvSpPr>
            <p:cNvPr id="332" name="Diamond 331">
              <a:extLst>
                <a:ext uri="{FF2B5EF4-FFF2-40B4-BE49-F238E27FC236}">
                  <a16:creationId xmlns:a16="http://schemas.microsoft.com/office/drawing/2014/main" id="{E365D4CB-B4B5-4B16-89B8-A9AD17D53E61}"/>
                </a:ext>
              </a:extLst>
            </p:cNvPr>
            <p:cNvSpPr/>
            <p:nvPr/>
          </p:nvSpPr>
          <p:spPr>
            <a:xfrm>
              <a:off x="1217874" y="3190760"/>
              <a:ext cx="1296000" cy="12960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33" name="Diamond 332">
              <a:extLst>
                <a:ext uri="{FF2B5EF4-FFF2-40B4-BE49-F238E27FC236}">
                  <a16:creationId xmlns:a16="http://schemas.microsoft.com/office/drawing/2014/main" id="{403FD445-EACF-46E8-8B0D-544F3EB0D3A3}"/>
                </a:ext>
              </a:extLst>
            </p:cNvPr>
            <p:cNvSpPr/>
            <p:nvPr/>
          </p:nvSpPr>
          <p:spPr>
            <a:xfrm>
              <a:off x="1109790" y="3082676"/>
              <a:ext cx="1512168" cy="1512169"/>
            </a:xfrm>
            <a:prstGeom prst="diamond">
              <a:avLst/>
            </a:prstGeom>
            <a:noFill/>
            <a:ln w="508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61A900C3-5844-461C-A38C-21A98ECB8B5A}"/>
              </a:ext>
            </a:extLst>
          </p:cNvPr>
          <p:cNvGrpSpPr/>
          <p:nvPr/>
        </p:nvGrpSpPr>
        <p:grpSpPr>
          <a:xfrm>
            <a:off x="5345428" y="3424810"/>
            <a:ext cx="1512168" cy="1512169"/>
            <a:chOff x="3808240" y="3082676"/>
            <a:chExt cx="1512168" cy="1512169"/>
          </a:xfrm>
        </p:grpSpPr>
        <p:sp>
          <p:nvSpPr>
            <p:cNvPr id="335" name="Diamond 334">
              <a:extLst>
                <a:ext uri="{FF2B5EF4-FFF2-40B4-BE49-F238E27FC236}">
                  <a16:creationId xmlns:a16="http://schemas.microsoft.com/office/drawing/2014/main" id="{2A5ECA8C-A216-421A-B6C3-3F8C8F2E1BB4}"/>
                </a:ext>
              </a:extLst>
            </p:cNvPr>
            <p:cNvSpPr/>
            <p:nvPr/>
          </p:nvSpPr>
          <p:spPr>
            <a:xfrm>
              <a:off x="3916324" y="3190760"/>
              <a:ext cx="1296000" cy="1296000"/>
            </a:xfrm>
            <a:prstGeom prst="diamond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36" name="Diamond 335">
              <a:extLst>
                <a:ext uri="{FF2B5EF4-FFF2-40B4-BE49-F238E27FC236}">
                  <a16:creationId xmlns:a16="http://schemas.microsoft.com/office/drawing/2014/main" id="{30D5F485-ECB7-41F3-84C5-C7154615D447}"/>
                </a:ext>
              </a:extLst>
            </p:cNvPr>
            <p:cNvSpPr/>
            <p:nvPr/>
          </p:nvSpPr>
          <p:spPr>
            <a:xfrm>
              <a:off x="3808240" y="3082676"/>
              <a:ext cx="1512168" cy="1512169"/>
            </a:xfrm>
            <a:prstGeom prst="diamond">
              <a:avLst/>
            </a:prstGeom>
            <a:noFill/>
            <a:ln w="508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337" name="Group 336">
            <a:extLst>
              <a:ext uri="{FF2B5EF4-FFF2-40B4-BE49-F238E27FC236}">
                <a16:creationId xmlns:a16="http://schemas.microsoft.com/office/drawing/2014/main" id="{4C8E4818-5A92-4DC4-B668-02101F0D5739}"/>
              </a:ext>
            </a:extLst>
          </p:cNvPr>
          <p:cNvGrpSpPr/>
          <p:nvPr/>
        </p:nvGrpSpPr>
        <p:grpSpPr>
          <a:xfrm>
            <a:off x="9226441" y="3424810"/>
            <a:ext cx="1512168" cy="1512169"/>
            <a:chOff x="6506690" y="3082676"/>
            <a:chExt cx="1512168" cy="1512169"/>
          </a:xfrm>
        </p:grpSpPr>
        <p:sp>
          <p:nvSpPr>
            <p:cNvPr id="338" name="Diamond 337">
              <a:extLst>
                <a:ext uri="{FF2B5EF4-FFF2-40B4-BE49-F238E27FC236}">
                  <a16:creationId xmlns:a16="http://schemas.microsoft.com/office/drawing/2014/main" id="{10BA16C5-D7AA-47D2-A0FA-905E2C5600B3}"/>
                </a:ext>
              </a:extLst>
            </p:cNvPr>
            <p:cNvSpPr/>
            <p:nvPr/>
          </p:nvSpPr>
          <p:spPr>
            <a:xfrm>
              <a:off x="6614774" y="3190760"/>
              <a:ext cx="1296000" cy="1296000"/>
            </a:xfrm>
            <a:prstGeom prst="diamond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39" name="Diamond 338">
              <a:extLst>
                <a:ext uri="{FF2B5EF4-FFF2-40B4-BE49-F238E27FC236}">
                  <a16:creationId xmlns:a16="http://schemas.microsoft.com/office/drawing/2014/main" id="{0F324004-EF43-47D1-834F-333906653A85}"/>
                </a:ext>
              </a:extLst>
            </p:cNvPr>
            <p:cNvSpPr/>
            <p:nvPr/>
          </p:nvSpPr>
          <p:spPr>
            <a:xfrm>
              <a:off x="6506690" y="3082676"/>
              <a:ext cx="1512168" cy="1512169"/>
            </a:xfrm>
            <a:prstGeom prst="diamond">
              <a:avLst/>
            </a:prstGeom>
            <a:noFill/>
            <a:ln w="508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340" name="Group 339">
            <a:extLst>
              <a:ext uri="{FF2B5EF4-FFF2-40B4-BE49-F238E27FC236}">
                <a16:creationId xmlns:a16="http://schemas.microsoft.com/office/drawing/2014/main" id="{B8E10F3E-077B-47DB-8C67-3394F85206C4}"/>
              </a:ext>
            </a:extLst>
          </p:cNvPr>
          <p:cNvGrpSpPr/>
          <p:nvPr/>
        </p:nvGrpSpPr>
        <p:grpSpPr>
          <a:xfrm>
            <a:off x="7285935" y="3005386"/>
            <a:ext cx="1512168" cy="1512169"/>
            <a:chOff x="5157465" y="2663252"/>
            <a:chExt cx="1512168" cy="1512169"/>
          </a:xfrm>
        </p:grpSpPr>
        <p:sp>
          <p:nvSpPr>
            <p:cNvPr id="341" name="Diamond 340">
              <a:extLst>
                <a:ext uri="{FF2B5EF4-FFF2-40B4-BE49-F238E27FC236}">
                  <a16:creationId xmlns:a16="http://schemas.microsoft.com/office/drawing/2014/main" id="{5CE0B7C9-4088-4F2A-B636-8211340B91C7}"/>
                </a:ext>
              </a:extLst>
            </p:cNvPr>
            <p:cNvSpPr/>
            <p:nvPr/>
          </p:nvSpPr>
          <p:spPr>
            <a:xfrm>
              <a:off x="5265549" y="2771336"/>
              <a:ext cx="1296000" cy="1296000"/>
            </a:xfrm>
            <a:prstGeom prst="diamond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42" name="Diamond 341">
              <a:extLst>
                <a:ext uri="{FF2B5EF4-FFF2-40B4-BE49-F238E27FC236}">
                  <a16:creationId xmlns:a16="http://schemas.microsoft.com/office/drawing/2014/main" id="{23406BE5-3713-4474-8986-695E72573EE2}"/>
                </a:ext>
              </a:extLst>
            </p:cNvPr>
            <p:cNvSpPr/>
            <p:nvPr/>
          </p:nvSpPr>
          <p:spPr>
            <a:xfrm>
              <a:off x="5157465" y="2663252"/>
              <a:ext cx="1512168" cy="1512169"/>
            </a:xfrm>
            <a:prstGeom prst="diamond">
              <a:avLst/>
            </a:prstGeom>
            <a:noFill/>
            <a:ln w="508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343" name="Group 342">
            <a:extLst>
              <a:ext uri="{FF2B5EF4-FFF2-40B4-BE49-F238E27FC236}">
                <a16:creationId xmlns:a16="http://schemas.microsoft.com/office/drawing/2014/main" id="{38F720D5-5FB8-48B2-9DFB-DDCE805EB7FF}"/>
              </a:ext>
            </a:extLst>
          </p:cNvPr>
          <p:cNvGrpSpPr/>
          <p:nvPr/>
        </p:nvGrpSpPr>
        <p:grpSpPr>
          <a:xfrm>
            <a:off x="3404921" y="3005386"/>
            <a:ext cx="1512168" cy="1512169"/>
            <a:chOff x="2459015" y="2663252"/>
            <a:chExt cx="1512168" cy="1512169"/>
          </a:xfrm>
        </p:grpSpPr>
        <p:sp>
          <p:nvSpPr>
            <p:cNvPr id="344" name="Diamond 343">
              <a:extLst>
                <a:ext uri="{FF2B5EF4-FFF2-40B4-BE49-F238E27FC236}">
                  <a16:creationId xmlns:a16="http://schemas.microsoft.com/office/drawing/2014/main" id="{B85D0B29-88BB-42F6-A8DA-AD3A1C78E698}"/>
                </a:ext>
              </a:extLst>
            </p:cNvPr>
            <p:cNvSpPr/>
            <p:nvPr/>
          </p:nvSpPr>
          <p:spPr>
            <a:xfrm>
              <a:off x="2567099" y="2771336"/>
              <a:ext cx="1296000" cy="1296000"/>
            </a:xfrm>
            <a:prstGeom prst="diamond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45" name="Diamond 344">
              <a:extLst>
                <a:ext uri="{FF2B5EF4-FFF2-40B4-BE49-F238E27FC236}">
                  <a16:creationId xmlns:a16="http://schemas.microsoft.com/office/drawing/2014/main" id="{674FAFC8-B838-4A28-9C37-04F6E03AAD70}"/>
                </a:ext>
              </a:extLst>
            </p:cNvPr>
            <p:cNvSpPr/>
            <p:nvPr/>
          </p:nvSpPr>
          <p:spPr>
            <a:xfrm>
              <a:off x="2459015" y="2663252"/>
              <a:ext cx="1512168" cy="1512169"/>
            </a:xfrm>
            <a:prstGeom prst="diamond">
              <a:avLst/>
            </a:prstGeom>
            <a:noFill/>
            <a:ln w="508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346" name="Group 345">
            <a:extLst>
              <a:ext uri="{FF2B5EF4-FFF2-40B4-BE49-F238E27FC236}">
                <a16:creationId xmlns:a16="http://schemas.microsoft.com/office/drawing/2014/main" id="{023D688D-AA6E-4B94-B832-EE00CFFD2364}"/>
              </a:ext>
            </a:extLst>
          </p:cNvPr>
          <p:cNvGrpSpPr/>
          <p:nvPr/>
        </p:nvGrpSpPr>
        <p:grpSpPr>
          <a:xfrm>
            <a:off x="2779708" y="4856003"/>
            <a:ext cx="2762596" cy="1292662"/>
            <a:chOff x="5889060" y="3872747"/>
            <a:chExt cx="2527679" cy="1292662"/>
          </a:xfrm>
        </p:grpSpPr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45337978-6DB8-4189-A485-FEB997049773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F54ED0FD-BAB8-46A6-A202-B9FC893CCBD7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9" name="Group 348">
            <a:extLst>
              <a:ext uri="{FF2B5EF4-FFF2-40B4-BE49-F238E27FC236}">
                <a16:creationId xmlns:a16="http://schemas.microsoft.com/office/drawing/2014/main" id="{5F8C3E70-0F50-4ECA-8F4B-CF8863A067CD}"/>
              </a:ext>
            </a:extLst>
          </p:cNvPr>
          <p:cNvGrpSpPr/>
          <p:nvPr/>
        </p:nvGrpSpPr>
        <p:grpSpPr>
          <a:xfrm>
            <a:off x="6660721" y="4856003"/>
            <a:ext cx="2762596" cy="1292662"/>
            <a:chOff x="5889060" y="3872747"/>
            <a:chExt cx="2527679" cy="1292662"/>
          </a:xfrm>
        </p:grpSpPr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BF4E75B7-F76A-4C4D-8D7F-C06707748632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D5D63F8A-974E-4CFD-98D0-768E5939D4E2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2" name="Group 351">
            <a:extLst>
              <a:ext uri="{FF2B5EF4-FFF2-40B4-BE49-F238E27FC236}">
                <a16:creationId xmlns:a16="http://schemas.microsoft.com/office/drawing/2014/main" id="{160846EC-B9A4-4B81-AC41-29AC31BA1D1B}"/>
              </a:ext>
            </a:extLst>
          </p:cNvPr>
          <p:cNvGrpSpPr/>
          <p:nvPr/>
        </p:nvGrpSpPr>
        <p:grpSpPr>
          <a:xfrm>
            <a:off x="839202" y="1754908"/>
            <a:ext cx="2762596" cy="1292662"/>
            <a:chOff x="5889060" y="3872747"/>
            <a:chExt cx="2527679" cy="1292662"/>
          </a:xfrm>
        </p:grpSpPr>
        <p:sp>
          <p:nvSpPr>
            <p:cNvPr id="353" name="TextBox 352">
              <a:extLst>
                <a:ext uri="{FF2B5EF4-FFF2-40B4-BE49-F238E27FC236}">
                  <a16:creationId xmlns:a16="http://schemas.microsoft.com/office/drawing/2014/main" id="{9A6406B1-2E41-428A-8451-5F9E70F5427B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4" name="TextBox 353">
              <a:extLst>
                <a:ext uri="{FF2B5EF4-FFF2-40B4-BE49-F238E27FC236}">
                  <a16:creationId xmlns:a16="http://schemas.microsoft.com/office/drawing/2014/main" id="{EFBD2BD8-F8F0-40CE-827F-6FCD05224C3E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5" name="Group 354">
            <a:extLst>
              <a:ext uri="{FF2B5EF4-FFF2-40B4-BE49-F238E27FC236}">
                <a16:creationId xmlns:a16="http://schemas.microsoft.com/office/drawing/2014/main" id="{F4CCA14B-48AE-41E8-9225-4A43C9C406E2}"/>
              </a:ext>
            </a:extLst>
          </p:cNvPr>
          <p:cNvGrpSpPr/>
          <p:nvPr/>
        </p:nvGrpSpPr>
        <p:grpSpPr>
          <a:xfrm>
            <a:off x="4720214" y="1754908"/>
            <a:ext cx="2762596" cy="1292662"/>
            <a:chOff x="5889060" y="3872747"/>
            <a:chExt cx="2527679" cy="1292662"/>
          </a:xfrm>
        </p:grpSpPr>
        <p:sp>
          <p:nvSpPr>
            <p:cNvPr id="356" name="TextBox 355">
              <a:extLst>
                <a:ext uri="{FF2B5EF4-FFF2-40B4-BE49-F238E27FC236}">
                  <a16:creationId xmlns:a16="http://schemas.microsoft.com/office/drawing/2014/main" id="{696B0AC6-DA53-4347-94A9-0F9A08D547A2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679A5E37-20B2-4593-A754-BB3772C7FEF2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8" name="Group 357">
            <a:extLst>
              <a:ext uri="{FF2B5EF4-FFF2-40B4-BE49-F238E27FC236}">
                <a16:creationId xmlns:a16="http://schemas.microsoft.com/office/drawing/2014/main" id="{6487F888-A50A-40B8-A379-194FE98EF1E0}"/>
              </a:ext>
            </a:extLst>
          </p:cNvPr>
          <p:cNvGrpSpPr/>
          <p:nvPr/>
        </p:nvGrpSpPr>
        <p:grpSpPr>
          <a:xfrm>
            <a:off x="8601228" y="1754908"/>
            <a:ext cx="2762596" cy="1292662"/>
            <a:chOff x="5889060" y="3872747"/>
            <a:chExt cx="2527679" cy="1292662"/>
          </a:xfrm>
        </p:grpSpPr>
        <p:sp>
          <p:nvSpPr>
            <p:cNvPr id="359" name="TextBox 358">
              <a:extLst>
                <a:ext uri="{FF2B5EF4-FFF2-40B4-BE49-F238E27FC236}">
                  <a16:creationId xmlns:a16="http://schemas.microsoft.com/office/drawing/2014/main" id="{5C0EBCF2-0898-42E9-ACA8-D135B09466E9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0" name="TextBox 359">
              <a:extLst>
                <a:ext uri="{FF2B5EF4-FFF2-40B4-BE49-F238E27FC236}">
                  <a16:creationId xmlns:a16="http://schemas.microsoft.com/office/drawing/2014/main" id="{BC4D88A0-823C-4978-A333-DA04F7B92C0F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61" name="Rounded Rectangle 6">
            <a:extLst>
              <a:ext uri="{FF2B5EF4-FFF2-40B4-BE49-F238E27FC236}">
                <a16:creationId xmlns:a16="http://schemas.microsoft.com/office/drawing/2014/main" id="{D6200241-5224-4CBA-A51A-C4D7E97CD69F}"/>
              </a:ext>
            </a:extLst>
          </p:cNvPr>
          <p:cNvSpPr/>
          <p:nvPr/>
        </p:nvSpPr>
        <p:spPr>
          <a:xfrm>
            <a:off x="2048590" y="4028018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2" name="Rounded Rectangle 5">
            <a:extLst>
              <a:ext uri="{FF2B5EF4-FFF2-40B4-BE49-F238E27FC236}">
                <a16:creationId xmlns:a16="http://schemas.microsoft.com/office/drawing/2014/main" id="{8DD20625-7EB5-4422-B854-AE1223D264EE}"/>
              </a:ext>
            </a:extLst>
          </p:cNvPr>
          <p:cNvSpPr/>
          <p:nvPr/>
        </p:nvSpPr>
        <p:spPr>
          <a:xfrm flipH="1">
            <a:off x="9751728" y="4028862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3" name="Round Same Side Corner Rectangle 11">
            <a:extLst>
              <a:ext uri="{FF2B5EF4-FFF2-40B4-BE49-F238E27FC236}">
                <a16:creationId xmlns:a16="http://schemas.microsoft.com/office/drawing/2014/main" id="{B5AFF20B-1EFD-4407-9EDB-5ECE2CD7F6D1}"/>
              </a:ext>
            </a:extLst>
          </p:cNvPr>
          <p:cNvSpPr>
            <a:spLocks noChangeAspect="1"/>
          </p:cNvSpPr>
          <p:nvPr/>
        </p:nvSpPr>
        <p:spPr>
          <a:xfrm rot="9900000">
            <a:off x="7837967" y="3614400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4" name="Rounded Rectangle 27">
            <a:extLst>
              <a:ext uri="{FF2B5EF4-FFF2-40B4-BE49-F238E27FC236}">
                <a16:creationId xmlns:a16="http://schemas.microsoft.com/office/drawing/2014/main" id="{2D41FBC2-7327-48E2-BF4A-22505BCF0FFD}"/>
              </a:ext>
            </a:extLst>
          </p:cNvPr>
          <p:cNvSpPr/>
          <p:nvPr/>
        </p:nvSpPr>
        <p:spPr>
          <a:xfrm>
            <a:off x="3983240" y="3672987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5" name="Block Arc 10">
            <a:extLst>
              <a:ext uri="{FF2B5EF4-FFF2-40B4-BE49-F238E27FC236}">
                <a16:creationId xmlns:a16="http://schemas.microsoft.com/office/drawing/2014/main" id="{FE10BB78-C041-4E91-A1A8-1CB7D2CF716C}"/>
              </a:ext>
            </a:extLst>
          </p:cNvPr>
          <p:cNvSpPr/>
          <p:nvPr/>
        </p:nvSpPr>
        <p:spPr>
          <a:xfrm>
            <a:off x="5853931" y="4034375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11217</TotalTime>
  <Words>200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18</cp:revision>
  <dcterms:created xsi:type="dcterms:W3CDTF">2018-02-18T19:39:47Z</dcterms:created>
  <dcterms:modified xsi:type="dcterms:W3CDTF">2018-12-18T07:26:02Z</dcterms:modified>
</cp:coreProperties>
</file>