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9" name="Pentagon 1">
            <a:extLst>
              <a:ext uri="{FF2B5EF4-FFF2-40B4-BE49-F238E27FC236}">
                <a16:creationId xmlns:a16="http://schemas.microsoft.com/office/drawing/2014/main" id="{BC8DD108-3EA7-4D89-B561-C87008273385}"/>
              </a:ext>
            </a:extLst>
          </p:cNvPr>
          <p:cNvSpPr/>
          <p:nvPr/>
        </p:nvSpPr>
        <p:spPr>
          <a:xfrm>
            <a:off x="9254850" y="3676501"/>
            <a:ext cx="2011574" cy="540000"/>
          </a:xfrm>
          <a:custGeom>
            <a:avLst/>
            <a:gdLst/>
            <a:ahLst/>
            <a:cxnLst/>
            <a:rect l="l" t="t" r="r" b="b"/>
            <a:pathLst>
              <a:path w="1548000" h="540000">
                <a:moveTo>
                  <a:pt x="86329" y="54000"/>
                </a:moveTo>
                <a:lnTo>
                  <a:pt x="86329" y="486000"/>
                </a:lnTo>
                <a:lnTo>
                  <a:pt x="1259014" y="486000"/>
                </a:lnTo>
                <a:lnTo>
                  <a:pt x="1259014" y="54000"/>
                </a:lnTo>
                <a:close/>
                <a:moveTo>
                  <a:pt x="0" y="0"/>
                </a:moveTo>
                <a:lnTo>
                  <a:pt x="1278000" y="0"/>
                </a:lnTo>
                <a:lnTo>
                  <a:pt x="1548000" y="270000"/>
                </a:lnTo>
                <a:lnTo>
                  <a:pt x="1278000" y="540000"/>
                </a:lnTo>
                <a:lnTo>
                  <a:pt x="0" y="54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64D6C5BD-38AF-47F4-B2AA-2CF295A6FFBD}"/>
              </a:ext>
            </a:extLst>
          </p:cNvPr>
          <p:cNvSpPr txBox="1">
            <a:spLocks/>
          </p:cNvSpPr>
          <p:nvPr/>
        </p:nvSpPr>
        <p:spPr>
          <a:xfrm>
            <a:off x="9731422" y="3714174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2019</a:t>
            </a:r>
          </a:p>
        </p:txBody>
      </p:sp>
      <p:sp>
        <p:nvSpPr>
          <p:cNvPr id="61" name="Pentagon 1">
            <a:extLst>
              <a:ext uri="{FF2B5EF4-FFF2-40B4-BE49-F238E27FC236}">
                <a16:creationId xmlns:a16="http://schemas.microsoft.com/office/drawing/2014/main" id="{24234914-23C6-4F31-BF50-16F2AEAD6DD6}"/>
              </a:ext>
            </a:extLst>
          </p:cNvPr>
          <p:cNvSpPr/>
          <p:nvPr/>
        </p:nvSpPr>
        <p:spPr>
          <a:xfrm>
            <a:off x="7197150" y="3676501"/>
            <a:ext cx="2011574" cy="540000"/>
          </a:xfrm>
          <a:custGeom>
            <a:avLst/>
            <a:gdLst/>
            <a:ahLst/>
            <a:cxnLst/>
            <a:rect l="l" t="t" r="r" b="b"/>
            <a:pathLst>
              <a:path w="1548000" h="540000">
                <a:moveTo>
                  <a:pt x="86329" y="54000"/>
                </a:moveTo>
                <a:lnTo>
                  <a:pt x="86329" y="486000"/>
                </a:lnTo>
                <a:lnTo>
                  <a:pt x="1259014" y="486000"/>
                </a:lnTo>
                <a:lnTo>
                  <a:pt x="1259014" y="54000"/>
                </a:lnTo>
                <a:close/>
                <a:moveTo>
                  <a:pt x="0" y="0"/>
                </a:moveTo>
                <a:lnTo>
                  <a:pt x="1278000" y="0"/>
                </a:lnTo>
                <a:lnTo>
                  <a:pt x="1548000" y="270000"/>
                </a:lnTo>
                <a:lnTo>
                  <a:pt x="1278000" y="540000"/>
                </a:lnTo>
                <a:lnTo>
                  <a:pt x="0" y="5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Text Placeholder 12">
            <a:extLst>
              <a:ext uri="{FF2B5EF4-FFF2-40B4-BE49-F238E27FC236}">
                <a16:creationId xmlns:a16="http://schemas.microsoft.com/office/drawing/2014/main" id="{CEAD3D3A-3C55-4C8A-BEBC-0BF8F3561563}"/>
              </a:ext>
            </a:extLst>
          </p:cNvPr>
          <p:cNvSpPr txBox="1">
            <a:spLocks/>
          </p:cNvSpPr>
          <p:nvPr/>
        </p:nvSpPr>
        <p:spPr>
          <a:xfrm>
            <a:off x="7666579" y="3714174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2018</a:t>
            </a:r>
          </a:p>
        </p:txBody>
      </p:sp>
      <p:sp>
        <p:nvSpPr>
          <p:cNvPr id="63" name="Pentagon 1">
            <a:extLst>
              <a:ext uri="{FF2B5EF4-FFF2-40B4-BE49-F238E27FC236}">
                <a16:creationId xmlns:a16="http://schemas.microsoft.com/office/drawing/2014/main" id="{70B20FFB-1340-48B3-8C7A-336B37D15DD7}"/>
              </a:ext>
            </a:extLst>
          </p:cNvPr>
          <p:cNvSpPr/>
          <p:nvPr/>
        </p:nvSpPr>
        <p:spPr>
          <a:xfrm>
            <a:off x="5139452" y="3676501"/>
            <a:ext cx="2011574" cy="540000"/>
          </a:xfrm>
          <a:custGeom>
            <a:avLst/>
            <a:gdLst/>
            <a:ahLst/>
            <a:cxnLst/>
            <a:rect l="l" t="t" r="r" b="b"/>
            <a:pathLst>
              <a:path w="1548000" h="540000">
                <a:moveTo>
                  <a:pt x="86329" y="54000"/>
                </a:moveTo>
                <a:lnTo>
                  <a:pt x="86329" y="486000"/>
                </a:lnTo>
                <a:lnTo>
                  <a:pt x="1259014" y="486000"/>
                </a:lnTo>
                <a:lnTo>
                  <a:pt x="1259014" y="54000"/>
                </a:lnTo>
                <a:close/>
                <a:moveTo>
                  <a:pt x="0" y="0"/>
                </a:moveTo>
                <a:lnTo>
                  <a:pt x="1278000" y="0"/>
                </a:lnTo>
                <a:lnTo>
                  <a:pt x="1548000" y="270000"/>
                </a:lnTo>
                <a:lnTo>
                  <a:pt x="1278000" y="540000"/>
                </a:lnTo>
                <a:lnTo>
                  <a:pt x="0" y="5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Text Placeholder 12">
            <a:extLst>
              <a:ext uri="{FF2B5EF4-FFF2-40B4-BE49-F238E27FC236}">
                <a16:creationId xmlns:a16="http://schemas.microsoft.com/office/drawing/2014/main" id="{1D6B5B35-8D67-4A2B-9760-18F702EE409B}"/>
              </a:ext>
            </a:extLst>
          </p:cNvPr>
          <p:cNvSpPr txBox="1">
            <a:spLocks/>
          </p:cNvSpPr>
          <p:nvPr/>
        </p:nvSpPr>
        <p:spPr>
          <a:xfrm>
            <a:off x="5601736" y="3714174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2017</a:t>
            </a:r>
          </a:p>
        </p:txBody>
      </p:sp>
      <p:sp>
        <p:nvSpPr>
          <p:cNvPr id="65" name="Pentagon 1">
            <a:extLst>
              <a:ext uri="{FF2B5EF4-FFF2-40B4-BE49-F238E27FC236}">
                <a16:creationId xmlns:a16="http://schemas.microsoft.com/office/drawing/2014/main" id="{7ACAC140-935E-4CB3-ACF3-1EF26187F135}"/>
              </a:ext>
            </a:extLst>
          </p:cNvPr>
          <p:cNvSpPr/>
          <p:nvPr/>
        </p:nvSpPr>
        <p:spPr>
          <a:xfrm>
            <a:off x="3081752" y="3676501"/>
            <a:ext cx="2011574" cy="540000"/>
          </a:xfrm>
          <a:custGeom>
            <a:avLst/>
            <a:gdLst/>
            <a:ahLst/>
            <a:cxnLst/>
            <a:rect l="l" t="t" r="r" b="b"/>
            <a:pathLst>
              <a:path w="1548000" h="540000">
                <a:moveTo>
                  <a:pt x="86329" y="54000"/>
                </a:moveTo>
                <a:lnTo>
                  <a:pt x="86329" y="486000"/>
                </a:lnTo>
                <a:lnTo>
                  <a:pt x="1259014" y="486000"/>
                </a:lnTo>
                <a:lnTo>
                  <a:pt x="1259014" y="54000"/>
                </a:lnTo>
                <a:close/>
                <a:moveTo>
                  <a:pt x="0" y="0"/>
                </a:moveTo>
                <a:lnTo>
                  <a:pt x="1278000" y="0"/>
                </a:lnTo>
                <a:lnTo>
                  <a:pt x="1548000" y="270000"/>
                </a:lnTo>
                <a:lnTo>
                  <a:pt x="1278000" y="540000"/>
                </a:lnTo>
                <a:lnTo>
                  <a:pt x="0" y="5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83E96F87-0F99-4DDA-9F82-81EF5C01C38E}"/>
              </a:ext>
            </a:extLst>
          </p:cNvPr>
          <p:cNvSpPr txBox="1">
            <a:spLocks/>
          </p:cNvSpPr>
          <p:nvPr/>
        </p:nvSpPr>
        <p:spPr>
          <a:xfrm>
            <a:off x="3536893" y="3714174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2016</a:t>
            </a:r>
          </a:p>
        </p:txBody>
      </p:sp>
      <p:sp>
        <p:nvSpPr>
          <p:cNvPr id="67" name="Pentagon 1">
            <a:extLst>
              <a:ext uri="{FF2B5EF4-FFF2-40B4-BE49-F238E27FC236}">
                <a16:creationId xmlns:a16="http://schemas.microsoft.com/office/drawing/2014/main" id="{EAB4339E-44AA-4515-9E9A-E1716E0D8AFA}"/>
              </a:ext>
            </a:extLst>
          </p:cNvPr>
          <p:cNvSpPr/>
          <p:nvPr/>
        </p:nvSpPr>
        <p:spPr>
          <a:xfrm>
            <a:off x="1024054" y="3676501"/>
            <a:ext cx="2011574" cy="540000"/>
          </a:xfrm>
          <a:custGeom>
            <a:avLst/>
            <a:gdLst/>
            <a:ahLst/>
            <a:cxnLst/>
            <a:rect l="l" t="t" r="r" b="b"/>
            <a:pathLst>
              <a:path w="1548000" h="540000">
                <a:moveTo>
                  <a:pt x="86329" y="54000"/>
                </a:moveTo>
                <a:lnTo>
                  <a:pt x="86329" y="486000"/>
                </a:lnTo>
                <a:lnTo>
                  <a:pt x="1259014" y="486000"/>
                </a:lnTo>
                <a:lnTo>
                  <a:pt x="1259014" y="54000"/>
                </a:lnTo>
                <a:close/>
                <a:moveTo>
                  <a:pt x="0" y="0"/>
                </a:moveTo>
                <a:lnTo>
                  <a:pt x="1278000" y="0"/>
                </a:lnTo>
                <a:lnTo>
                  <a:pt x="1548000" y="270000"/>
                </a:lnTo>
                <a:lnTo>
                  <a:pt x="1278000" y="540000"/>
                </a:lnTo>
                <a:lnTo>
                  <a:pt x="0" y="540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B9476CF4-0AEE-451B-AF7E-086CE59EA880}"/>
              </a:ext>
            </a:extLst>
          </p:cNvPr>
          <p:cNvSpPr txBox="1">
            <a:spLocks/>
          </p:cNvSpPr>
          <p:nvPr/>
        </p:nvSpPr>
        <p:spPr>
          <a:xfrm>
            <a:off x="1472050" y="3714174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cs typeface="Arial" pitchFamily="34" charset="0"/>
              </a:rPr>
              <a:t>2015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DB8E09A-76B1-4A12-8FE6-5D31F9A19645}"/>
              </a:ext>
            </a:extLst>
          </p:cNvPr>
          <p:cNvGrpSpPr/>
          <p:nvPr/>
        </p:nvGrpSpPr>
        <p:grpSpPr>
          <a:xfrm>
            <a:off x="966370" y="4392626"/>
            <a:ext cx="1804208" cy="1292662"/>
            <a:chOff x="668087" y="4221088"/>
            <a:chExt cx="1549271" cy="1292662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B0FFC7D-3A57-454F-AEA6-18FB50C67D6B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8E80278-4207-4CE1-B6AF-E788762D8FAC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3129538-4715-45DA-8FB9-555D71D20FA4}"/>
              </a:ext>
            </a:extLst>
          </p:cNvPr>
          <p:cNvGrpSpPr/>
          <p:nvPr/>
        </p:nvGrpSpPr>
        <p:grpSpPr>
          <a:xfrm>
            <a:off x="9225742" y="4392626"/>
            <a:ext cx="1804208" cy="1292662"/>
            <a:chOff x="668087" y="4221088"/>
            <a:chExt cx="1549271" cy="1292662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C0ACF109-7EC6-4DAD-ACAC-F9CB601BF0F6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86AE7A8-F9CB-44A6-A588-388D09DC3FDB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FBF885F-B1AF-4739-A6CE-B9B038B28ACE}"/>
              </a:ext>
            </a:extLst>
          </p:cNvPr>
          <p:cNvGrpSpPr/>
          <p:nvPr/>
        </p:nvGrpSpPr>
        <p:grpSpPr>
          <a:xfrm>
            <a:off x="3031213" y="2207426"/>
            <a:ext cx="1804208" cy="1292662"/>
            <a:chOff x="668087" y="4221088"/>
            <a:chExt cx="1549271" cy="1292662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7C0E0B4-EE19-45E3-A3F4-EFBA9033A372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8BC87E5-E045-4038-810B-04940538C1C3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0CEDF4D-B5B8-45F6-B445-9ECDF1D248EF}"/>
              </a:ext>
            </a:extLst>
          </p:cNvPr>
          <p:cNvGrpSpPr/>
          <p:nvPr/>
        </p:nvGrpSpPr>
        <p:grpSpPr>
          <a:xfrm>
            <a:off x="7160899" y="2207426"/>
            <a:ext cx="1804208" cy="1292662"/>
            <a:chOff x="668087" y="4221088"/>
            <a:chExt cx="1549271" cy="1292662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DBB1EE0E-3E6E-41A4-8F79-79498381E0AE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F7E7D06-CBFE-4082-B5DA-74D64C379529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4C3F1F0-3DB0-45F5-A11C-8527C5EFE2D0}"/>
              </a:ext>
            </a:extLst>
          </p:cNvPr>
          <p:cNvGrpSpPr/>
          <p:nvPr/>
        </p:nvGrpSpPr>
        <p:grpSpPr>
          <a:xfrm>
            <a:off x="5096056" y="4392626"/>
            <a:ext cx="1804208" cy="1292662"/>
            <a:chOff x="668087" y="4221088"/>
            <a:chExt cx="1549271" cy="1292662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0D1DB909-B008-4146-8D99-27C89BE85A31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CDD1FD3-A1E6-4E60-AE61-7DD7AF4556DA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2018-12-19T06:39:40Z</dcterms:modified>
</cp:coreProperties>
</file>