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434" name="Picture 2" descr="G:\002-KIMS BUSINESS\007-02-MaxPPT-Contents\150523-Business Templates\170319-Golden Egg with World Map\egg-item-01.png">
            <a:extLst>
              <a:ext uri="{FF2B5EF4-FFF2-40B4-BE49-F238E27FC236}">
                <a16:creationId xmlns:a16="http://schemas.microsoft.com/office/drawing/2014/main" id="{E00EC6BD-2602-4BD5-B247-96E46132FC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/>
          <a:stretch/>
        </p:blipFill>
        <p:spPr bwMode="auto">
          <a:xfrm>
            <a:off x="1377431" y="3111265"/>
            <a:ext cx="1422296" cy="70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5" name="Freeform 6">
            <a:extLst>
              <a:ext uri="{FF2B5EF4-FFF2-40B4-BE49-F238E27FC236}">
                <a16:creationId xmlns:a16="http://schemas.microsoft.com/office/drawing/2014/main" id="{694F04D0-8E69-4A2F-A5BC-91802485716E}"/>
              </a:ext>
            </a:extLst>
          </p:cNvPr>
          <p:cNvSpPr/>
          <p:nvPr/>
        </p:nvSpPr>
        <p:spPr>
          <a:xfrm>
            <a:off x="9682943" y="1823823"/>
            <a:ext cx="1371768" cy="2067431"/>
          </a:xfrm>
          <a:custGeom>
            <a:avLst/>
            <a:gdLst/>
            <a:ahLst/>
            <a:cxnLst/>
            <a:rect l="l" t="t" r="r" b="b"/>
            <a:pathLst>
              <a:path w="2258532" h="3403899">
                <a:moveTo>
                  <a:pt x="1819655" y="82556"/>
                </a:moveTo>
                <a:cubicBezTo>
                  <a:pt x="1798438" y="82556"/>
                  <a:pt x="1781239" y="99755"/>
                  <a:pt x="1781239" y="120972"/>
                </a:cubicBezTo>
                <a:cubicBezTo>
                  <a:pt x="1781239" y="142189"/>
                  <a:pt x="1798438" y="159388"/>
                  <a:pt x="1819655" y="159388"/>
                </a:cubicBezTo>
                <a:cubicBezTo>
                  <a:pt x="1840872" y="159388"/>
                  <a:pt x="1858071" y="142189"/>
                  <a:pt x="1858071" y="120972"/>
                </a:cubicBezTo>
                <a:cubicBezTo>
                  <a:pt x="1858071" y="99755"/>
                  <a:pt x="1840872" y="82556"/>
                  <a:pt x="1819655" y="82556"/>
                </a:cubicBezTo>
                <a:close/>
                <a:moveTo>
                  <a:pt x="1834662" y="0"/>
                </a:moveTo>
                <a:cubicBezTo>
                  <a:pt x="2065929" y="3371"/>
                  <a:pt x="2042682" y="153916"/>
                  <a:pt x="2068664" y="145489"/>
                </a:cubicBezTo>
                <a:cubicBezTo>
                  <a:pt x="2131008" y="154922"/>
                  <a:pt x="2246207" y="132643"/>
                  <a:pt x="2255695" y="173789"/>
                </a:cubicBezTo>
                <a:cubicBezTo>
                  <a:pt x="2271891" y="216386"/>
                  <a:pt x="2221026" y="279986"/>
                  <a:pt x="2044272" y="268929"/>
                </a:cubicBezTo>
                <a:cubicBezTo>
                  <a:pt x="1411409" y="594673"/>
                  <a:pt x="1824879" y="1251390"/>
                  <a:pt x="1829830" y="1804125"/>
                </a:cubicBezTo>
                <a:cubicBezTo>
                  <a:pt x="1835814" y="2114651"/>
                  <a:pt x="1752315" y="2311902"/>
                  <a:pt x="1525735" y="2448005"/>
                </a:cubicBezTo>
                <a:cubicBezTo>
                  <a:pt x="1389206" y="2547735"/>
                  <a:pt x="1277612" y="2597637"/>
                  <a:pt x="1190933" y="2774390"/>
                </a:cubicBezTo>
                <a:cubicBezTo>
                  <a:pt x="1152288" y="2824993"/>
                  <a:pt x="1215914" y="2907319"/>
                  <a:pt x="1249179" y="2985701"/>
                </a:cubicBezTo>
                <a:cubicBezTo>
                  <a:pt x="1279420" y="3016390"/>
                  <a:pt x="1426745" y="2931966"/>
                  <a:pt x="1499860" y="2969846"/>
                </a:cubicBezTo>
                <a:cubicBezTo>
                  <a:pt x="1559737" y="2985916"/>
                  <a:pt x="1494636" y="2988225"/>
                  <a:pt x="1499663" y="3034531"/>
                </a:cubicBezTo>
                <a:cubicBezTo>
                  <a:pt x="1514927" y="3065707"/>
                  <a:pt x="1582985" y="3046596"/>
                  <a:pt x="1584645" y="3099117"/>
                </a:cubicBezTo>
                <a:cubicBezTo>
                  <a:pt x="1609573" y="3134243"/>
                  <a:pt x="1505368" y="3111748"/>
                  <a:pt x="1513260" y="3150106"/>
                </a:cubicBezTo>
                <a:cubicBezTo>
                  <a:pt x="1521152" y="3188464"/>
                  <a:pt x="1554111" y="3173091"/>
                  <a:pt x="1533420" y="3203491"/>
                </a:cubicBezTo>
                <a:cubicBezTo>
                  <a:pt x="1486397" y="3188761"/>
                  <a:pt x="1300496" y="3255510"/>
                  <a:pt x="1190331" y="3031133"/>
                </a:cubicBezTo>
                <a:cubicBezTo>
                  <a:pt x="1135415" y="2933289"/>
                  <a:pt x="1114141" y="2842667"/>
                  <a:pt x="1091752" y="2776188"/>
                </a:cubicBezTo>
                <a:cubicBezTo>
                  <a:pt x="1046429" y="2759192"/>
                  <a:pt x="934548" y="2786579"/>
                  <a:pt x="880998" y="2789785"/>
                </a:cubicBezTo>
                <a:cubicBezTo>
                  <a:pt x="831709" y="2807348"/>
                  <a:pt x="849838" y="2980143"/>
                  <a:pt x="864002" y="3044729"/>
                </a:cubicBezTo>
                <a:cubicBezTo>
                  <a:pt x="884964" y="3085520"/>
                  <a:pt x="1118380" y="3046997"/>
                  <a:pt x="1180133" y="3126312"/>
                </a:cubicBezTo>
                <a:cubicBezTo>
                  <a:pt x="1190897" y="3163137"/>
                  <a:pt x="1155772" y="3160871"/>
                  <a:pt x="1149540" y="3187498"/>
                </a:cubicBezTo>
                <a:cubicBezTo>
                  <a:pt x="1143308" y="3214126"/>
                  <a:pt x="1197696" y="3254917"/>
                  <a:pt x="1200529" y="3286077"/>
                </a:cubicBezTo>
                <a:cubicBezTo>
                  <a:pt x="1203362" y="3317237"/>
                  <a:pt x="1131977" y="3298541"/>
                  <a:pt x="1115547" y="3316670"/>
                </a:cubicBezTo>
                <a:cubicBezTo>
                  <a:pt x="1099117" y="3334799"/>
                  <a:pt x="1163136" y="3433944"/>
                  <a:pt x="1101950" y="3394853"/>
                </a:cubicBezTo>
                <a:cubicBezTo>
                  <a:pt x="1037364" y="3399385"/>
                  <a:pt x="825206" y="3202989"/>
                  <a:pt x="799417" y="3139909"/>
                </a:cubicBezTo>
                <a:cubicBezTo>
                  <a:pt x="746434" y="3049635"/>
                  <a:pt x="751586" y="2864217"/>
                  <a:pt x="780652" y="2781826"/>
                </a:cubicBezTo>
                <a:cubicBezTo>
                  <a:pt x="748531" y="2733427"/>
                  <a:pt x="666250" y="2734554"/>
                  <a:pt x="582893" y="2594573"/>
                </a:cubicBezTo>
                <a:cubicBezTo>
                  <a:pt x="289743" y="2594219"/>
                  <a:pt x="125764" y="2515682"/>
                  <a:pt x="60363" y="2148208"/>
                </a:cubicBezTo>
                <a:cubicBezTo>
                  <a:pt x="-57029" y="1917661"/>
                  <a:pt x="22736" y="1751699"/>
                  <a:pt x="82104" y="1752301"/>
                </a:cubicBezTo>
                <a:cubicBezTo>
                  <a:pt x="139289" y="1752808"/>
                  <a:pt x="223669" y="1957272"/>
                  <a:pt x="369235" y="1954380"/>
                </a:cubicBezTo>
                <a:cubicBezTo>
                  <a:pt x="524799" y="1930301"/>
                  <a:pt x="639571" y="1794048"/>
                  <a:pt x="784936" y="1769970"/>
                </a:cubicBezTo>
                <a:cubicBezTo>
                  <a:pt x="1048312" y="1720291"/>
                  <a:pt x="1257299" y="1721601"/>
                  <a:pt x="1496880" y="1614135"/>
                </a:cubicBezTo>
                <a:cubicBezTo>
                  <a:pt x="1659461" y="1495620"/>
                  <a:pt x="1166555" y="69041"/>
                  <a:pt x="183466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6" name="Freeform 7">
            <a:extLst>
              <a:ext uri="{FF2B5EF4-FFF2-40B4-BE49-F238E27FC236}">
                <a16:creationId xmlns:a16="http://schemas.microsoft.com/office/drawing/2014/main" id="{BCA14B2F-9D5E-4FC9-83DE-941963CE6E46}"/>
              </a:ext>
            </a:extLst>
          </p:cNvPr>
          <p:cNvSpPr/>
          <p:nvPr/>
        </p:nvSpPr>
        <p:spPr>
          <a:xfrm rot="20467187">
            <a:off x="101706" y="527220"/>
            <a:ext cx="2081239" cy="3132402"/>
          </a:xfrm>
          <a:custGeom>
            <a:avLst/>
            <a:gdLst>
              <a:gd name="connsiteX0" fmla="*/ 3404 w 1180796"/>
              <a:gd name="connsiteY0" fmla="*/ 196574 h 1438562"/>
              <a:gd name="connsiteX1" fmla="*/ 3657 w 1180796"/>
              <a:gd name="connsiteY1" fmla="*/ 197380 h 1438562"/>
              <a:gd name="connsiteX2" fmla="*/ 3404 w 1180796"/>
              <a:gd name="connsiteY2" fmla="*/ 196574 h 1438562"/>
              <a:gd name="connsiteX3" fmla="*/ 567269 w 1180796"/>
              <a:gd name="connsiteY3" fmla="*/ 0 h 1438562"/>
              <a:gd name="connsiteX4" fmla="*/ 568172 w 1180796"/>
              <a:gd name="connsiteY4" fmla="*/ 304800 h 1438562"/>
              <a:gd name="connsiteX5" fmla="*/ 779871 w 1180796"/>
              <a:gd name="connsiteY5" fmla="*/ 459344 h 1438562"/>
              <a:gd name="connsiteX6" fmla="*/ 930391 w 1180796"/>
              <a:gd name="connsiteY6" fmla="*/ 667912 h 1438562"/>
              <a:gd name="connsiteX7" fmla="*/ 929264 w 1180796"/>
              <a:gd name="connsiteY7" fmla="*/ 654877 h 1438562"/>
              <a:gd name="connsiteX8" fmla="*/ 1089331 w 1180796"/>
              <a:gd name="connsiteY8" fmla="*/ 830882 h 1438562"/>
              <a:gd name="connsiteX9" fmla="*/ 1176007 w 1180796"/>
              <a:gd name="connsiteY9" fmla="*/ 1299015 h 1438562"/>
              <a:gd name="connsiteX10" fmla="*/ 1106293 w 1180796"/>
              <a:gd name="connsiteY10" fmla="*/ 1261345 h 1438562"/>
              <a:gd name="connsiteX11" fmla="*/ 1093530 w 1180796"/>
              <a:gd name="connsiteY11" fmla="*/ 1409318 h 1438562"/>
              <a:gd name="connsiteX12" fmla="*/ 1016094 w 1180796"/>
              <a:gd name="connsiteY12" fmla="*/ 1334364 h 1438562"/>
              <a:gd name="connsiteX13" fmla="*/ 984981 w 1180796"/>
              <a:gd name="connsiteY13" fmla="*/ 1437195 h 1438562"/>
              <a:gd name="connsiteX14" fmla="*/ 873874 w 1180796"/>
              <a:gd name="connsiteY14" fmla="*/ 986314 h 1438562"/>
              <a:gd name="connsiteX15" fmla="*/ 541005 w 1180796"/>
              <a:gd name="connsiteY15" fmla="*/ 803357 h 1438562"/>
              <a:gd name="connsiteX16" fmla="*/ 504720 w 1180796"/>
              <a:gd name="connsiteY16" fmla="*/ 953956 h 1438562"/>
              <a:gd name="connsiteX17" fmla="*/ 541004 w 1180796"/>
              <a:gd name="connsiteY17" fmla="*/ 1175672 h 1438562"/>
              <a:gd name="connsiteX18" fmla="*/ 532632 w 1180796"/>
              <a:gd name="connsiteY18" fmla="*/ 1402288 h 1438562"/>
              <a:gd name="connsiteX19" fmla="*/ 243154 w 1180796"/>
              <a:gd name="connsiteY19" fmla="*/ 889736 h 1438562"/>
              <a:gd name="connsiteX20" fmla="*/ 174649 w 1180796"/>
              <a:gd name="connsiteY20" fmla="*/ 445938 h 1438562"/>
              <a:gd name="connsiteX21" fmla="*/ 0 w 1180796"/>
              <a:gd name="connsiteY21" fmla="*/ 74192 h 1438562"/>
              <a:gd name="connsiteX22" fmla="*/ 567269 w 1180796"/>
              <a:gd name="connsiteY22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30391 w 1180796"/>
              <a:gd name="connsiteY3" fmla="*/ 667912 h 1438562"/>
              <a:gd name="connsiteX4" fmla="*/ 929264 w 1180796"/>
              <a:gd name="connsiteY4" fmla="*/ 654877 h 1438562"/>
              <a:gd name="connsiteX5" fmla="*/ 1089331 w 1180796"/>
              <a:gd name="connsiteY5" fmla="*/ 830882 h 1438562"/>
              <a:gd name="connsiteX6" fmla="*/ 1176007 w 1180796"/>
              <a:gd name="connsiteY6" fmla="*/ 1299015 h 1438562"/>
              <a:gd name="connsiteX7" fmla="*/ 1106293 w 1180796"/>
              <a:gd name="connsiteY7" fmla="*/ 1261345 h 1438562"/>
              <a:gd name="connsiteX8" fmla="*/ 1093530 w 1180796"/>
              <a:gd name="connsiteY8" fmla="*/ 1409318 h 1438562"/>
              <a:gd name="connsiteX9" fmla="*/ 1016094 w 1180796"/>
              <a:gd name="connsiteY9" fmla="*/ 1334364 h 1438562"/>
              <a:gd name="connsiteX10" fmla="*/ 984981 w 1180796"/>
              <a:gd name="connsiteY10" fmla="*/ 1437195 h 1438562"/>
              <a:gd name="connsiteX11" fmla="*/ 873874 w 1180796"/>
              <a:gd name="connsiteY11" fmla="*/ 986314 h 1438562"/>
              <a:gd name="connsiteX12" fmla="*/ 541005 w 1180796"/>
              <a:gd name="connsiteY12" fmla="*/ 803357 h 1438562"/>
              <a:gd name="connsiteX13" fmla="*/ 504720 w 1180796"/>
              <a:gd name="connsiteY13" fmla="*/ 953956 h 1438562"/>
              <a:gd name="connsiteX14" fmla="*/ 541004 w 1180796"/>
              <a:gd name="connsiteY14" fmla="*/ 1175672 h 1438562"/>
              <a:gd name="connsiteX15" fmla="*/ 532632 w 1180796"/>
              <a:gd name="connsiteY15" fmla="*/ 1402288 h 1438562"/>
              <a:gd name="connsiteX16" fmla="*/ 243154 w 1180796"/>
              <a:gd name="connsiteY16" fmla="*/ 889736 h 1438562"/>
              <a:gd name="connsiteX17" fmla="*/ 174649 w 1180796"/>
              <a:gd name="connsiteY17" fmla="*/ 445938 h 1438562"/>
              <a:gd name="connsiteX18" fmla="*/ 0 w 1180796"/>
              <a:gd name="connsiteY18" fmla="*/ 74192 h 1438562"/>
              <a:gd name="connsiteX19" fmla="*/ 567269 w 1180796"/>
              <a:gd name="connsiteY19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29264 w 1180796"/>
              <a:gd name="connsiteY3" fmla="*/ 654877 h 1438562"/>
              <a:gd name="connsiteX4" fmla="*/ 1089331 w 1180796"/>
              <a:gd name="connsiteY4" fmla="*/ 830882 h 1438562"/>
              <a:gd name="connsiteX5" fmla="*/ 1176007 w 1180796"/>
              <a:gd name="connsiteY5" fmla="*/ 1299015 h 1438562"/>
              <a:gd name="connsiteX6" fmla="*/ 1106293 w 1180796"/>
              <a:gd name="connsiteY6" fmla="*/ 1261345 h 1438562"/>
              <a:gd name="connsiteX7" fmla="*/ 1093530 w 1180796"/>
              <a:gd name="connsiteY7" fmla="*/ 1409318 h 1438562"/>
              <a:gd name="connsiteX8" fmla="*/ 1016094 w 1180796"/>
              <a:gd name="connsiteY8" fmla="*/ 1334364 h 1438562"/>
              <a:gd name="connsiteX9" fmla="*/ 984981 w 1180796"/>
              <a:gd name="connsiteY9" fmla="*/ 1437195 h 1438562"/>
              <a:gd name="connsiteX10" fmla="*/ 873874 w 1180796"/>
              <a:gd name="connsiteY10" fmla="*/ 986314 h 1438562"/>
              <a:gd name="connsiteX11" fmla="*/ 541005 w 1180796"/>
              <a:gd name="connsiteY11" fmla="*/ 803357 h 1438562"/>
              <a:gd name="connsiteX12" fmla="*/ 504720 w 1180796"/>
              <a:gd name="connsiteY12" fmla="*/ 953956 h 1438562"/>
              <a:gd name="connsiteX13" fmla="*/ 541004 w 1180796"/>
              <a:gd name="connsiteY13" fmla="*/ 1175672 h 1438562"/>
              <a:gd name="connsiteX14" fmla="*/ 532632 w 1180796"/>
              <a:gd name="connsiteY14" fmla="*/ 1402288 h 1438562"/>
              <a:gd name="connsiteX15" fmla="*/ 243154 w 1180796"/>
              <a:gd name="connsiteY15" fmla="*/ 889736 h 1438562"/>
              <a:gd name="connsiteX16" fmla="*/ 174649 w 1180796"/>
              <a:gd name="connsiteY16" fmla="*/ 445938 h 1438562"/>
              <a:gd name="connsiteX17" fmla="*/ 0 w 1180796"/>
              <a:gd name="connsiteY17" fmla="*/ 74192 h 1438562"/>
              <a:gd name="connsiteX18" fmla="*/ 567269 w 1180796"/>
              <a:gd name="connsiteY18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1089331 w 1180796"/>
              <a:gd name="connsiteY3" fmla="*/ 830882 h 1438562"/>
              <a:gd name="connsiteX4" fmla="*/ 1176007 w 1180796"/>
              <a:gd name="connsiteY4" fmla="*/ 1299015 h 1438562"/>
              <a:gd name="connsiteX5" fmla="*/ 1106293 w 1180796"/>
              <a:gd name="connsiteY5" fmla="*/ 1261345 h 1438562"/>
              <a:gd name="connsiteX6" fmla="*/ 1093530 w 1180796"/>
              <a:gd name="connsiteY6" fmla="*/ 1409318 h 1438562"/>
              <a:gd name="connsiteX7" fmla="*/ 1016094 w 1180796"/>
              <a:gd name="connsiteY7" fmla="*/ 1334364 h 1438562"/>
              <a:gd name="connsiteX8" fmla="*/ 984981 w 1180796"/>
              <a:gd name="connsiteY8" fmla="*/ 1437195 h 1438562"/>
              <a:gd name="connsiteX9" fmla="*/ 873874 w 1180796"/>
              <a:gd name="connsiteY9" fmla="*/ 986314 h 1438562"/>
              <a:gd name="connsiteX10" fmla="*/ 541005 w 1180796"/>
              <a:gd name="connsiteY10" fmla="*/ 803357 h 1438562"/>
              <a:gd name="connsiteX11" fmla="*/ 504720 w 1180796"/>
              <a:gd name="connsiteY11" fmla="*/ 953956 h 1438562"/>
              <a:gd name="connsiteX12" fmla="*/ 541004 w 1180796"/>
              <a:gd name="connsiteY12" fmla="*/ 1175672 h 1438562"/>
              <a:gd name="connsiteX13" fmla="*/ 532632 w 1180796"/>
              <a:gd name="connsiteY13" fmla="*/ 1402288 h 1438562"/>
              <a:gd name="connsiteX14" fmla="*/ 243154 w 1180796"/>
              <a:gd name="connsiteY14" fmla="*/ 889736 h 1438562"/>
              <a:gd name="connsiteX15" fmla="*/ 174649 w 1180796"/>
              <a:gd name="connsiteY15" fmla="*/ 445938 h 1438562"/>
              <a:gd name="connsiteX16" fmla="*/ 0 w 1180796"/>
              <a:gd name="connsiteY16" fmla="*/ 74192 h 1438562"/>
              <a:gd name="connsiteX17" fmla="*/ 567269 w 1180796"/>
              <a:gd name="connsiteY17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1089331 w 1180796"/>
              <a:gd name="connsiteY3" fmla="*/ 830882 h 1438562"/>
              <a:gd name="connsiteX4" fmla="*/ 1176007 w 1180796"/>
              <a:gd name="connsiteY4" fmla="*/ 1299015 h 1438562"/>
              <a:gd name="connsiteX5" fmla="*/ 1106293 w 1180796"/>
              <a:gd name="connsiteY5" fmla="*/ 1261345 h 1438562"/>
              <a:gd name="connsiteX6" fmla="*/ 1093530 w 1180796"/>
              <a:gd name="connsiteY6" fmla="*/ 1409318 h 1438562"/>
              <a:gd name="connsiteX7" fmla="*/ 1016094 w 1180796"/>
              <a:gd name="connsiteY7" fmla="*/ 1334364 h 1438562"/>
              <a:gd name="connsiteX8" fmla="*/ 984981 w 1180796"/>
              <a:gd name="connsiteY8" fmla="*/ 1437195 h 1438562"/>
              <a:gd name="connsiteX9" fmla="*/ 873874 w 1180796"/>
              <a:gd name="connsiteY9" fmla="*/ 986314 h 1438562"/>
              <a:gd name="connsiteX10" fmla="*/ 541005 w 1180796"/>
              <a:gd name="connsiteY10" fmla="*/ 803357 h 1438562"/>
              <a:gd name="connsiteX11" fmla="*/ 504720 w 1180796"/>
              <a:gd name="connsiteY11" fmla="*/ 953956 h 1438562"/>
              <a:gd name="connsiteX12" fmla="*/ 541004 w 1180796"/>
              <a:gd name="connsiteY12" fmla="*/ 1175672 h 1438562"/>
              <a:gd name="connsiteX13" fmla="*/ 472223 w 1180796"/>
              <a:gd name="connsiteY13" fmla="*/ 1387555 h 1438562"/>
              <a:gd name="connsiteX14" fmla="*/ 243154 w 1180796"/>
              <a:gd name="connsiteY14" fmla="*/ 889736 h 1438562"/>
              <a:gd name="connsiteX15" fmla="*/ 174649 w 1180796"/>
              <a:gd name="connsiteY15" fmla="*/ 445938 h 1438562"/>
              <a:gd name="connsiteX16" fmla="*/ 0 w 1180796"/>
              <a:gd name="connsiteY16" fmla="*/ 74192 h 1438562"/>
              <a:gd name="connsiteX17" fmla="*/ 567269 w 1180796"/>
              <a:gd name="connsiteY17" fmla="*/ 0 h 1438562"/>
              <a:gd name="connsiteX0" fmla="*/ 0 w 1198834"/>
              <a:gd name="connsiteY0" fmla="*/ 0 h 2165917"/>
              <a:gd name="connsiteX1" fmla="*/ 586210 w 1198834"/>
              <a:gd name="connsiteY1" fmla="*/ 1032155 h 2165917"/>
              <a:gd name="connsiteX2" fmla="*/ 797909 w 1198834"/>
              <a:gd name="connsiteY2" fmla="*/ 1186699 h 2165917"/>
              <a:gd name="connsiteX3" fmla="*/ 1107369 w 1198834"/>
              <a:gd name="connsiteY3" fmla="*/ 1558237 h 2165917"/>
              <a:gd name="connsiteX4" fmla="*/ 1194045 w 1198834"/>
              <a:gd name="connsiteY4" fmla="*/ 2026370 h 2165917"/>
              <a:gd name="connsiteX5" fmla="*/ 1124331 w 1198834"/>
              <a:gd name="connsiteY5" fmla="*/ 1988700 h 2165917"/>
              <a:gd name="connsiteX6" fmla="*/ 1111568 w 1198834"/>
              <a:gd name="connsiteY6" fmla="*/ 2136673 h 2165917"/>
              <a:gd name="connsiteX7" fmla="*/ 1034132 w 1198834"/>
              <a:gd name="connsiteY7" fmla="*/ 2061719 h 2165917"/>
              <a:gd name="connsiteX8" fmla="*/ 1003019 w 1198834"/>
              <a:gd name="connsiteY8" fmla="*/ 2164550 h 2165917"/>
              <a:gd name="connsiteX9" fmla="*/ 891912 w 1198834"/>
              <a:gd name="connsiteY9" fmla="*/ 1713669 h 2165917"/>
              <a:gd name="connsiteX10" fmla="*/ 559043 w 1198834"/>
              <a:gd name="connsiteY10" fmla="*/ 1530712 h 2165917"/>
              <a:gd name="connsiteX11" fmla="*/ 522758 w 1198834"/>
              <a:gd name="connsiteY11" fmla="*/ 1681311 h 2165917"/>
              <a:gd name="connsiteX12" fmla="*/ 559042 w 1198834"/>
              <a:gd name="connsiteY12" fmla="*/ 1903027 h 2165917"/>
              <a:gd name="connsiteX13" fmla="*/ 490261 w 1198834"/>
              <a:gd name="connsiteY13" fmla="*/ 2114910 h 2165917"/>
              <a:gd name="connsiteX14" fmla="*/ 261192 w 1198834"/>
              <a:gd name="connsiteY14" fmla="*/ 1617091 h 2165917"/>
              <a:gd name="connsiteX15" fmla="*/ 192687 w 1198834"/>
              <a:gd name="connsiteY15" fmla="*/ 1173293 h 2165917"/>
              <a:gd name="connsiteX16" fmla="*/ 18038 w 1198834"/>
              <a:gd name="connsiteY16" fmla="*/ 801547 h 2165917"/>
              <a:gd name="connsiteX17" fmla="*/ 0 w 1198834"/>
              <a:gd name="connsiteY17" fmla="*/ 0 h 2165917"/>
              <a:gd name="connsiteX0" fmla="*/ 250021 w 1448855"/>
              <a:gd name="connsiteY0" fmla="*/ 0 h 2165917"/>
              <a:gd name="connsiteX1" fmla="*/ 836231 w 1448855"/>
              <a:gd name="connsiteY1" fmla="*/ 1032155 h 2165917"/>
              <a:gd name="connsiteX2" fmla="*/ 1047930 w 1448855"/>
              <a:gd name="connsiteY2" fmla="*/ 1186699 h 2165917"/>
              <a:gd name="connsiteX3" fmla="*/ 1357390 w 1448855"/>
              <a:gd name="connsiteY3" fmla="*/ 1558237 h 2165917"/>
              <a:gd name="connsiteX4" fmla="*/ 1444066 w 1448855"/>
              <a:gd name="connsiteY4" fmla="*/ 2026370 h 2165917"/>
              <a:gd name="connsiteX5" fmla="*/ 1374352 w 1448855"/>
              <a:gd name="connsiteY5" fmla="*/ 1988700 h 2165917"/>
              <a:gd name="connsiteX6" fmla="*/ 1361589 w 1448855"/>
              <a:gd name="connsiteY6" fmla="*/ 2136673 h 2165917"/>
              <a:gd name="connsiteX7" fmla="*/ 1284153 w 1448855"/>
              <a:gd name="connsiteY7" fmla="*/ 2061719 h 2165917"/>
              <a:gd name="connsiteX8" fmla="*/ 1253040 w 1448855"/>
              <a:gd name="connsiteY8" fmla="*/ 2164550 h 2165917"/>
              <a:gd name="connsiteX9" fmla="*/ 1141933 w 1448855"/>
              <a:gd name="connsiteY9" fmla="*/ 1713669 h 2165917"/>
              <a:gd name="connsiteX10" fmla="*/ 809064 w 1448855"/>
              <a:gd name="connsiteY10" fmla="*/ 1530712 h 2165917"/>
              <a:gd name="connsiteX11" fmla="*/ 772779 w 1448855"/>
              <a:gd name="connsiteY11" fmla="*/ 1681311 h 2165917"/>
              <a:gd name="connsiteX12" fmla="*/ 809063 w 1448855"/>
              <a:gd name="connsiteY12" fmla="*/ 1903027 h 2165917"/>
              <a:gd name="connsiteX13" fmla="*/ 740282 w 1448855"/>
              <a:gd name="connsiteY13" fmla="*/ 2114910 h 2165917"/>
              <a:gd name="connsiteX14" fmla="*/ 511213 w 1448855"/>
              <a:gd name="connsiteY14" fmla="*/ 1617091 h 2165917"/>
              <a:gd name="connsiteX15" fmla="*/ 442708 w 1448855"/>
              <a:gd name="connsiteY15" fmla="*/ 1173293 h 2165917"/>
              <a:gd name="connsiteX16" fmla="*/ 0 w 1448855"/>
              <a:gd name="connsiteY16" fmla="*/ 757085 h 2165917"/>
              <a:gd name="connsiteX17" fmla="*/ 250021 w 1448855"/>
              <a:gd name="connsiteY17" fmla="*/ 0 h 2165917"/>
              <a:gd name="connsiteX0" fmla="*/ 250021 w 1448855"/>
              <a:gd name="connsiteY0" fmla="*/ 0 h 2165917"/>
              <a:gd name="connsiteX1" fmla="*/ 836231 w 1448855"/>
              <a:gd name="connsiteY1" fmla="*/ 1032155 h 2165917"/>
              <a:gd name="connsiteX2" fmla="*/ 1047930 w 1448855"/>
              <a:gd name="connsiteY2" fmla="*/ 1186699 h 2165917"/>
              <a:gd name="connsiteX3" fmla="*/ 1357390 w 1448855"/>
              <a:gd name="connsiteY3" fmla="*/ 1558237 h 2165917"/>
              <a:gd name="connsiteX4" fmla="*/ 1444066 w 1448855"/>
              <a:gd name="connsiteY4" fmla="*/ 2026370 h 2165917"/>
              <a:gd name="connsiteX5" fmla="*/ 1374352 w 1448855"/>
              <a:gd name="connsiteY5" fmla="*/ 1988700 h 2165917"/>
              <a:gd name="connsiteX6" fmla="*/ 1361589 w 1448855"/>
              <a:gd name="connsiteY6" fmla="*/ 2136673 h 2165917"/>
              <a:gd name="connsiteX7" fmla="*/ 1284153 w 1448855"/>
              <a:gd name="connsiteY7" fmla="*/ 2061719 h 2165917"/>
              <a:gd name="connsiteX8" fmla="*/ 1253040 w 1448855"/>
              <a:gd name="connsiteY8" fmla="*/ 2164550 h 2165917"/>
              <a:gd name="connsiteX9" fmla="*/ 1141933 w 1448855"/>
              <a:gd name="connsiteY9" fmla="*/ 1713669 h 2165917"/>
              <a:gd name="connsiteX10" fmla="*/ 809064 w 1448855"/>
              <a:gd name="connsiteY10" fmla="*/ 1530712 h 2165917"/>
              <a:gd name="connsiteX11" fmla="*/ 772779 w 1448855"/>
              <a:gd name="connsiteY11" fmla="*/ 1681311 h 2165917"/>
              <a:gd name="connsiteX12" fmla="*/ 809063 w 1448855"/>
              <a:gd name="connsiteY12" fmla="*/ 1903027 h 2165917"/>
              <a:gd name="connsiteX13" fmla="*/ 740282 w 1448855"/>
              <a:gd name="connsiteY13" fmla="*/ 2114910 h 2165917"/>
              <a:gd name="connsiteX14" fmla="*/ 511213 w 1448855"/>
              <a:gd name="connsiteY14" fmla="*/ 1617091 h 2165917"/>
              <a:gd name="connsiteX15" fmla="*/ 442708 w 1448855"/>
              <a:gd name="connsiteY15" fmla="*/ 1173293 h 2165917"/>
              <a:gd name="connsiteX16" fmla="*/ 0 w 1448855"/>
              <a:gd name="connsiteY16" fmla="*/ 757085 h 2165917"/>
              <a:gd name="connsiteX17" fmla="*/ 250021 w 1448855"/>
              <a:gd name="connsiteY17" fmla="*/ 0 h 2165917"/>
              <a:gd name="connsiteX0" fmla="*/ 109668 w 1448855"/>
              <a:gd name="connsiteY0" fmla="*/ 0 h 2382353"/>
              <a:gd name="connsiteX1" fmla="*/ 836231 w 1448855"/>
              <a:gd name="connsiteY1" fmla="*/ 1248591 h 2382353"/>
              <a:gd name="connsiteX2" fmla="*/ 1047930 w 1448855"/>
              <a:gd name="connsiteY2" fmla="*/ 1403135 h 2382353"/>
              <a:gd name="connsiteX3" fmla="*/ 1357390 w 1448855"/>
              <a:gd name="connsiteY3" fmla="*/ 1774673 h 2382353"/>
              <a:gd name="connsiteX4" fmla="*/ 1444066 w 1448855"/>
              <a:gd name="connsiteY4" fmla="*/ 2242806 h 2382353"/>
              <a:gd name="connsiteX5" fmla="*/ 1374352 w 1448855"/>
              <a:gd name="connsiteY5" fmla="*/ 2205136 h 2382353"/>
              <a:gd name="connsiteX6" fmla="*/ 1361589 w 1448855"/>
              <a:gd name="connsiteY6" fmla="*/ 2353109 h 2382353"/>
              <a:gd name="connsiteX7" fmla="*/ 1284153 w 1448855"/>
              <a:gd name="connsiteY7" fmla="*/ 2278155 h 2382353"/>
              <a:gd name="connsiteX8" fmla="*/ 1253040 w 1448855"/>
              <a:gd name="connsiteY8" fmla="*/ 2380986 h 2382353"/>
              <a:gd name="connsiteX9" fmla="*/ 1141933 w 1448855"/>
              <a:gd name="connsiteY9" fmla="*/ 1930105 h 2382353"/>
              <a:gd name="connsiteX10" fmla="*/ 809064 w 1448855"/>
              <a:gd name="connsiteY10" fmla="*/ 1747148 h 2382353"/>
              <a:gd name="connsiteX11" fmla="*/ 772779 w 1448855"/>
              <a:gd name="connsiteY11" fmla="*/ 1897747 h 2382353"/>
              <a:gd name="connsiteX12" fmla="*/ 809063 w 1448855"/>
              <a:gd name="connsiteY12" fmla="*/ 2119463 h 2382353"/>
              <a:gd name="connsiteX13" fmla="*/ 740282 w 1448855"/>
              <a:gd name="connsiteY13" fmla="*/ 2331346 h 2382353"/>
              <a:gd name="connsiteX14" fmla="*/ 511213 w 1448855"/>
              <a:gd name="connsiteY14" fmla="*/ 1833527 h 2382353"/>
              <a:gd name="connsiteX15" fmla="*/ 442708 w 1448855"/>
              <a:gd name="connsiteY15" fmla="*/ 1389729 h 2382353"/>
              <a:gd name="connsiteX16" fmla="*/ 0 w 1448855"/>
              <a:gd name="connsiteY16" fmla="*/ 973521 h 2382353"/>
              <a:gd name="connsiteX17" fmla="*/ 109668 w 1448855"/>
              <a:gd name="connsiteY17" fmla="*/ 0 h 2382353"/>
              <a:gd name="connsiteX0" fmla="*/ 243702 w 1582889"/>
              <a:gd name="connsiteY0" fmla="*/ 0 h 2382353"/>
              <a:gd name="connsiteX1" fmla="*/ 970265 w 1582889"/>
              <a:gd name="connsiteY1" fmla="*/ 1248591 h 2382353"/>
              <a:gd name="connsiteX2" fmla="*/ 1181964 w 1582889"/>
              <a:gd name="connsiteY2" fmla="*/ 1403135 h 2382353"/>
              <a:gd name="connsiteX3" fmla="*/ 1491424 w 1582889"/>
              <a:gd name="connsiteY3" fmla="*/ 1774673 h 2382353"/>
              <a:gd name="connsiteX4" fmla="*/ 1578100 w 1582889"/>
              <a:gd name="connsiteY4" fmla="*/ 2242806 h 2382353"/>
              <a:gd name="connsiteX5" fmla="*/ 1508386 w 1582889"/>
              <a:gd name="connsiteY5" fmla="*/ 2205136 h 2382353"/>
              <a:gd name="connsiteX6" fmla="*/ 1495623 w 1582889"/>
              <a:gd name="connsiteY6" fmla="*/ 2353109 h 2382353"/>
              <a:gd name="connsiteX7" fmla="*/ 1418187 w 1582889"/>
              <a:gd name="connsiteY7" fmla="*/ 2278155 h 2382353"/>
              <a:gd name="connsiteX8" fmla="*/ 1387074 w 1582889"/>
              <a:gd name="connsiteY8" fmla="*/ 2380986 h 2382353"/>
              <a:gd name="connsiteX9" fmla="*/ 1275967 w 1582889"/>
              <a:gd name="connsiteY9" fmla="*/ 1930105 h 2382353"/>
              <a:gd name="connsiteX10" fmla="*/ 943098 w 1582889"/>
              <a:gd name="connsiteY10" fmla="*/ 1747148 h 2382353"/>
              <a:gd name="connsiteX11" fmla="*/ 906813 w 1582889"/>
              <a:gd name="connsiteY11" fmla="*/ 1897747 h 2382353"/>
              <a:gd name="connsiteX12" fmla="*/ 943097 w 1582889"/>
              <a:gd name="connsiteY12" fmla="*/ 2119463 h 2382353"/>
              <a:gd name="connsiteX13" fmla="*/ 874316 w 1582889"/>
              <a:gd name="connsiteY13" fmla="*/ 2331346 h 2382353"/>
              <a:gd name="connsiteX14" fmla="*/ 645247 w 1582889"/>
              <a:gd name="connsiteY14" fmla="*/ 1833527 h 2382353"/>
              <a:gd name="connsiteX15" fmla="*/ 576742 w 1582889"/>
              <a:gd name="connsiteY15" fmla="*/ 1389729 h 2382353"/>
              <a:gd name="connsiteX16" fmla="*/ 0 w 1582889"/>
              <a:gd name="connsiteY16" fmla="*/ 828153 h 2382353"/>
              <a:gd name="connsiteX17" fmla="*/ 243702 w 1582889"/>
              <a:gd name="connsiteY17" fmla="*/ 0 h 238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82889" h="2382353">
                <a:moveTo>
                  <a:pt x="243702" y="0"/>
                </a:moveTo>
                <a:cubicBezTo>
                  <a:pt x="439105" y="344052"/>
                  <a:pt x="774862" y="904539"/>
                  <a:pt x="970265" y="1248591"/>
                </a:cubicBezTo>
                <a:cubicBezTo>
                  <a:pt x="1042817" y="1295141"/>
                  <a:pt x="1067712" y="1314886"/>
                  <a:pt x="1181964" y="1403135"/>
                </a:cubicBezTo>
                <a:cubicBezTo>
                  <a:pt x="1268824" y="1490815"/>
                  <a:pt x="1425401" y="1634728"/>
                  <a:pt x="1491424" y="1774673"/>
                </a:cubicBezTo>
                <a:cubicBezTo>
                  <a:pt x="1524713" y="1942853"/>
                  <a:pt x="1602937" y="2208798"/>
                  <a:pt x="1578100" y="2242806"/>
                </a:cubicBezTo>
                <a:cubicBezTo>
                  <a:pt x="1566444" y="2254868"/>
                  <a:pt x="1539822" y="2238575"/>
                  <a:pt x="1508386" y="2205136"/>
                </a:cubicBezTo>
                <a:cubicBezTo>
                  <a:pt x="1510826" y="2281716"/>
                  <a:pt x="1508841" y="2340543"/>
                  <a:pt x="1495623" y="2353109"/>
                </a:cubicBezTo>
                <a:cubicBezTo>
                  <a:pt x="1479226" y="2364879"/>
                  <a:pt x="1448855" y="2332377"/>
                  <a:pt x="1418187" y="2278155"/>
                </a:cubicBezTo>
                <a:cubicBezTo>
                  <a:pt x="1409404" y="2333268"/>
                  <a:pt x="1399341" y="2372731"/>
                  <a:pt x="1387074" y="2380986"/>
                </a:cubicBezTo>
                <a:cubicBezTo>
                  <a:pt x="1339118" y="2404438"/>
                  <a:pt x="1273289" y="2121105"/>
                  <a:pt x="1275967" y="1930105"/>
                </a:cubicBezTo>
                <a:cubicBezTo>
                  <a:pt x="1201971" y="1785248"/>
                  <a:pt x="1005526" y="1747855"/>
                  <a:pt x="943098" y="1747148"/>
                </a:cubicBezTo>
                <a:cubicBezTo>
                  <a:pt x="882069" y="1758633"/>
                  <a:pt x="899863" y="1824774"/>
                  <a:pt x="906813" y="1897747"/>
                </a:cubicBezTo>
                <a:cubicBezTo>
                  <a:pt x="923190" y="1981167"/>
                  <a:pt x="926532" y="2055165"/>
                  <a:pt x="943097" y="2119463"/>
                </a:cubicBezTo>
                <a:cubicBezTo>
                  <a:pt x="1010297" y="2258223"/>
                  <a:pt x="926440" y="2379002"/>
                  <a:pt x="874316" y="2331346"/>
                </a:cubicBezTo>
                <a:cubicBezTo>
                  <a:pt x="840649" y="2330572"/>
                  <a:pt x="782669" y="2075229"/>
                  <a:pt x="645247" y="1833527"/>
                </a:cubicBezTo>
                <a:cubicBezTo>
                  <a:pt x="577641" y="1685553"/>
                  <a:pt x="602376" y="1531610"/>
                  <a:pt x="576742" y="1389729"/>
                </a:cubicBezTo>
                <a:cubicBezTo>
                  <a:pt x="542174" y="1253806"/>
                  <a:pt x="169384" y="949330"/>
                  <a:pt x="0" y="828153"/>
                </a:cubicBezTo>
                <a:lnTo>
                  <a:pt x="24370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F58F877B-BB41-4C12-B2F5-0A9BEFECABCF}"/>
              </a:ext>
            </a:extLst>
          </p:cNvPr>
          <p:cNvSpPr txBox="1"/>
          <p:nvPr/>
        </p:nvSpPr>
        <p:spPr>
          <a:xfrm>
            <a:off x="1787232" y="3894968"/>
            <a:ext cx="602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4E6442C1-C35F-46BA-ADE3-BE6E01F79DA7}"/>
              </a:ext>
            </a:extLst>
          </p:cNvPr>
          <p:cNvSpPr txBox="1"/>
          <p:nvPr/>
        </p:nvSpPr>
        <p:spPr>
          <a:xfrm>
            <a:off x="4547314" y="3894968"/>
            <a:ext cx="602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97AC39C3-001C-4531-AE67-CD50210C328B}"/>
              </a:ext>
            </a:extLst>
          </p:cNvPr>
          <p:cNvSpPr txBox="1"/>
          <p:nvPr/>
        </p:nvSpPr>
        <p:spPr>
          <a:xfrm>
            <a:off x="7309829" y="3894968"/>
            <a:ext cx="602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946C0779-2392-4AF3-A256-E8799C7C8476}"/>
              </a:ext>
            </a:extLst>
          </p:cNvPr>
          <p:cNvSpPr txBox="1"/>
          <p:nvPr/>
        </p:nvSpPr>
        <p:spPr>
          <a:xfrm>
            <a:off x="10067479" y="3894968"/>
            <a:ext cx="602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570250D1-DA66-4D0B-9BFC-D991B2DCC1F2}"/>
              </a:ext>
            </a:extLst>
          </p:cNvPr>
          <p:cNvGrpSpPr/>
          <p:nvPr/>
        </p:nvGrpSpPr>
        <p:grpSpPr>
          <a:xfrm>
            <a:off x="3970167" y="4436443"/>
            <a:ext cx="1756993" cy="1692772"/>
            <a:chOff x="1067114" y="2905199"/>
            <a:chExt cx="1756993" cy="1692772"/>
          </a:xfrm>
        </p:grpSpPr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9257947F-52E7-4517-A8EC-BA2E980FB205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6585CCA4-1CED-4C91-A8CA-5085D5570545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597439A6-8998-4631-8248-9D2FB1B0AF53}"/>
              </a:ext>
            </a:extLst>
          </p:cNvPr>
          <p:cNvGrpSpPr/>
          <p:nvPr/>
        </p:nvGrpSpPr>
        <p:grpSpPr>
          <a:xfrm>
            <a:off x="1210085" y="4436443"/>
            <a:ext cx="1756993" cy="1692772"/>
            <a:chOff x="1067114" y="2905199"/>
            <a:chExt cx="1756993" cy="1692772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FD8E795E-01E9-458F-BD8F-8CBAFC198B8A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Easy to change colors, photos and Text. </a:t>
              </a: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EA836BED-A026-4D8A-95D4-5FC26AAD238E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B4091571-2C82-4278-9859-D6B1BE6578B7}"/>
              </a:ext>
            </a:extLst>
          </p:cNvPr>
          <p:cNvGrpSpPr/>
          <p:nvPr/>
        </p:nvGrpSpPr>
        <p:grpSpPr>
          <a:xfrm>
            <a:off x="6732682" y="4436443"/>
            <a:ext cx="1756993" cy="1692772"/>
            <a:chOff x="1067114" y="2905199"/>
            <a:chExt cx="1756993" cy="1692772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B86E3447-9BF9-4B5C-A666-586C7B7E3B33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Easy to change colors, photos and Text. </a:t>
              </a: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535D3AB2-989B-4342-B222-944D84EFC3B0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B61FB8DE-5D48-4EEB-8758-F5AC84F8AFC5}"/>
              </a:ext>
            </a:extLst>
          </p:cNvPr>
          <p:cNvGrpSpPr/>
          <p:nvPr/>
        </p:nvGrpSpPr>
        <p:grpSpPr>
          <a:xfrm>
            <a:off x="9490332" y="4436443"/>
            <a:ext cx="1756993" cy="1692772"/>
            <a:chOff x="1067114" y="2905199"/>
            <a:chExt cx="1756993" cy="1692772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89A80E28-D06B-4BB3-945B-C4F8833A77A7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Easy to change colors, photos and Text. </a:t>
              </a: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D40B45D6-5A23-4FFF-8C13-536F6E95D415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453" name="Picture 2" descr="G:\002-KIMS BUSINESS\007-02-MaxPPT-Contents\150523-Business Templates\170319-Golden Egg with World Map\egg-item-01.png">
            <a:extLst>
              <a:ext uri="{FF2B5EF4-FFF2-40B4-BE49-F238E27FC236}">
                <a16:creationId xmlns:a16="http://schemas.microsoft.com/office/drawing/2014/main" id="{86D72E92-1FB2-4F63-BA2E-DF7E7310BE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/>
          <a:stretch/>
        </p:blipFill>
        <p:spPr bwMode="auto">
          <a:xfrm>
            <a:off x="4003008" y="2978131"/>
            <a:ext cx="1691308" cy="8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" name="Picture 2" descr="G:\002-KIMS BUSINESS\007-02-MaxPPT-Contents\150523-Business Templates\170319-Golden Egg with World Map\egg-item-01.png">
            <a:extLst>
              <a:ext uri="{FF2B5EF4-FFF2-40B4-BE49-F238E27FC236}">
                <a16:creationId xmlns:a16="http://schemas.microsoft.com/office/drawing/2014/main" id="{73DAC6A3-A540-4D59-AE50-B97AC6C850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/>
          <a:stretch/>
        </p:blipFill>
        <p:spPr bwMode="auto">
          <a:xfrm>
            <a:off x="6587787" y="2802206"/>
            <a:ext cx="2046780" cy="101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133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2018-12-21T06:33:23Z</dcterms:modified>
</cp:coreProperties>
</file>