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4096705556699159E-2"/>
          <c:w val="0.97594964195897427"/>
          <c:h val="0.941634904799665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A830-40C0-8F2E-A981724A7E36}"/>
              </c:ext>
            </c:extLst>
          </c:dPt>
          <c:dPt>
            <c:idx val="1"/>
            <c:bubble3D val="0"/>
            <c:spPr>
              <a:pattFill prst="lt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A830-40C0-8F2E-A981724A7E36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830-40C0-8F2E-A981724A7E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486444342411732E-2"/>
          <c:y val="3.4271544695395145E-2"/>
          <c:w val="0.97594964195897427"/>
          <c:h val="0.941634904799665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D494-4501-B4F8-3CF463D300F6}"/>
              </c:ext>
            </c:extLst>
          </c:dPt>
          <c:dPt>
            <c:idx val="1"/>
            <c:bubble3D val="0"/>
            <c:spPr>
              <a:pattFill prst="lt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D494-4501-B4F8-3CF463D300F6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494-4501-B4F8-3CF463D300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4099551400202437E-2"/>
          <c:w val="0.97594964195897427"/>
          <c:h val="0.941634904799665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E823-45EA-9F31-067732A0806A}"/>
              </c:ext>
            </c:extLst>
          </c:dPt>
          <c:dPt>
            <c:idx val="1"/>
            <c:bubble3D val="0"/>
            <c:spPr>
              <a:pattFill prst="lt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E823-45EA-9F31-067732A0806A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823-45EA-9F31-067732A080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614410972054765E-2"/>
          <c:w val="0.97594964195897427"/>
          <c:h val="0.941634904799665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A25A-4730-BD64-59ADC9C32339}"/>
              </c:ext>
            </c:extLst>
          </c:dPt>
          <c:dPt>
            <c:idx val="1"/>
            <c:bubble3D val="0"/>
            <c:spPr>
              <a:pattFill prst="lt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A25A-4730-BD64-59ADC9C32339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5A-4730-BD64-59ADC9C323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1.png"/><Relationship Id="rId7" Type="http://schemas.openxmlformats.org/officeDocument/2006/relationships/chart" Target="../charts/chart3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D473E64-C25F-472A-BDD0-727FD88FC4FB}"/>
              </a:ext>
            </a:extLst>
          </p:cNvPr>
          <p:cNvGrpSpPr/>
          <p:nvPr/>
        </p:nvGrpSpPr>
        <p:grpSpPr>
          <a:xfrm>
            <a:off x="656545" y="1378944"/>
            <a:ext cx="3879474" cy="5231753"/>
            <a:chOff x="515867" y="1368007"/>
            <a:chExt cx="4070965" cy="5489993"/>
          </a:xfrm>
        </p:grpSpPr>
        <p:sp>
          <p:nvSpPr>
            <p:cNvPr id="74" name="막힌 원호 34">
              <a:extLst>
                <a:ext uri="{FF2B5EF4-FFF2-40B4-BE49-F238E27FC236}">
                  <a16:creationId xmlns:a16="http://schemas.microsoft.com/office/drawing/2014/main" id="{C495CC0D-B68B-4C8D-B572-3065C908FF33}"/>
                </a:ext>
              </a:extLst>
            </p:cNvPr>
            <p:cNvSpPr/>
            <p:nvPr/>
          </p:nvSpPr>
          <p:spPr>
            <a:xfrm>
              <a:off x="515867" y="1368007"/>
              <a:ext cx="4061344" cy="4061344"/>
            </a:xfrm>
            <a:prstGeom prst="blockArc">
              <a:avLst>
                <a:gd name="adj1" fmla="val 5315226"/>
                <a:gd name="adj2" fmla="val 10671772"/>
                <a:gd name="adj3" fmla="val 55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5" name="원형: 비어 있음 7">
              <a:extLst>
                <a:ext uri="{FF2B5EF4-FFF2-40B4-BE49-F238E27FC236}">
                  <a16:creationId xmlns:a16="http://schemas.microsoft.com/office/drawing/2014/main" id="{831729EE-6AB5-4BFE-B3CD-7EE677906331}"/>
                </a:ext>
              </a:extLst>
            </p:cNvPr>
            <p:cNvSpPr/>
            <p:nvPr/>
          </p:nvSpPr>
          <p:spPr>
            <a:xfrm>
              <a:off x="919900" y="1772040"/>
              <a:ext cx="3253279" cy="3253279"/>
            </a:xfrm>
            <a:prstGeom prst="donut">
              <a:avLst>
                <a:gd name="adj" fmla="val 1503"/>
              </a:avLst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grpSp>
          <p:nvGrpSpPr>
            <p:cNvPr id="76" name="Group 7">
              <a:extLst>
                <a:ext uri="{FF2B5EF4-FFF2-40B4-BE49-F238E27FC236}">
                  <a16:creationId xmlns:a16="http://schemas.microsoft.com/office/drawing/2014/main" id="{BE54AFFA-64F5-4D82-B8C6-F36D8A1DA472}"/>
                </a:ext>
              </a:extLst>
            </p:cNvPr>
            <p:cNvGrpSpPr/>
            <p:nvPr/>
          </p:nvGrpSpPr>
          <p:grpSpPr>
            <a:xfrm>
              <a:off x="1162633" y="2014773"/>
              <a:ext cx="2767812" cy="2767812"/>
              <a:chOff x="1904201" y="1971574"/>
              <a:chExt cx="3456385" cy="3456384"/>
            </a:xfrm>
          </p:grpSpPr>
          <p:sp>
            <p:nvSpPr>
              <p:cNvPr id="77" name="Oval 8">
                <a:extLst>
                  <a:ext uri="{FF2B5EF4-FFF2-40B4-BE49-F238E27FC236}">
                    <a16:creationId xmlns:a16="http://schemas.microsoft.com/office/drawing/2014/main" id="{8490964A-19DF-424D-BA61-A589C6A13370}"/>
                  </a:ext>
                </a:extLst>
              </p:cNvPr>
              <p:cNvSpPr/>
              <p:nvPr/>
            </p:nvSpPr>
            <p:spPr>
              <a:xfrm>
                <a:off x="1904201" y="1971574"/>
                <a:ext cx="3456384" cy="3456384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78" name="Oval 9">
                <a:extLst>
                  <a:ext uri="{FF2B5EF4-FFF2-40B4-BE49-F238E27FC236}">
                    <a16:creationId xmlns:a16="http://schemas.microsoft.com/office/drawing/2014/main" id="{E26C2F63-8E27-4B09-8ABF-53CD338BAC59}"/>
                  </a:ext>
                </a:extLst>
              </p:cNvPr>
              <p:cNvSpPr/>
              <p:nvPr/>
            </p:nvSpPr>
            <p:spPr>
              <a:xfrm>
                <a:off x="1904201" y="1971574"/>
                <a:ext cx="3456385" cy="3456384"/>
              </a:xfrm>
              <a:prstGeom prst="ellipse">
                <a:avLst/>
              </a:prstGeom>
              <a:blipFill>
                <a:blip r:embed="rId3">
                  <a:duotone>
                    <a:prstClr val="black"/>
                    <a:schemeClr val="accent1">
                      <a:tint val="45000"/>
                      <a:satMod val="400000"/>
                    </a:schemeClr>
                  </a:duotone>
                  <a:extLst>
                    <a:ext uri="{BEBA8EAE-BF5A-486C-A8C5-ECC9F3942E4B}">
                      <a14:imgProps xmlns:a14="http://schemas.microsoft.com/office/drawing/2010/main">
                        <a14:imgLayer r:embed="rId4">
                          <a14:imgEffect>
                            <a14:brightnessContrast bright="1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 l="-23305" r="-42566" b="5592"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79" name="Freeform 9">
              <a:extLst>
                <a:ext uri="{FF2B5EF4-FFF2-40B4-BE49-F238E27FC236}">
                  <a16:creationId xmlns:a16="http://schemas.microsoft.com/office/drawing/2014/main" id="{405588BB-5FA0-4A1C-AC37-C2AB380910B7}"/>
                </a:ext>
              </a:extLst>
            </p:cNvPr>
            <p:cNvSpPr/>
            <p:nvPr/>
          </p:nvSpPr>
          <p:spPr>
            <a:xfrm>
              <a:off x="2363385" y="4976141"/>
              <a:ext cx="335097" cy="1881859"/>
            </a:xfrm>
            <a:custGeom>
              <a:avLst/>
              <a:gdLst>
                <a:gd name="connsiteX0" fmla="*/ 171450 w 323850"/>
                <a:gd name="connsiteY0" fmla="*/ 28575 h 2152650"/>
                <a:gd name="connsiteX1" fmla="*/ 152400 w 323850"/>
                <a:gd name="connsiteY1" fmla="*/ 647700 h 2152650"/>
                <a:gd name="connsiteX2" fmla="*/ 0 w 323850"/>
                <a:gd name="connsiteY2" fmla="*/ 1457325 h 2152650"/>
                <a:gd name="connsiteX3" fmla="*/ 180975 w 323850"/>
                <a:gd name="connsiteY3" fmla="*/ 2152650 h 2152650"/>
                <a:gd name="connsiteX4" fmla="*/ 323850 w 323850"/>
                <a:gd name="connsiteY4" fmla="*/ 2066925 h 2152650"/>
                <a:gd name="connsiteX5" fmla="*/ 161925 w 323850"/>
                <a:gd name="connsiteY5" fmla="*/ 1419225 h 2152650"/>
                <a:gd name="connsiteX6" fmla="*/ 295275 w 323850"/>
                <a:gd name="connsiteY6" fmla="*/ 628650 h 2152650"/>
                <a:gd name="connsiteX7" fmla="*/ 285750 w 323850"/>
                <a:gd name="connsiteY7" fmla="*/ 542925 h 2152650"/>
                <a:gd name="connsiteX8" fmla="*/ 276225 w 323850"/>
                <a:gd name="connsiteY8" fmla="*/ 0 h 2152650"/>
                <a:gd name="connsiteX9" fmla="*/ 171450 w 323850"/>
                <a:gd name="connsiteY9" fmla="*/ 28575 h 2152650"/>
                <a:gd name="connsiteX0" fmla="*/ 167117 w 323850"/>
                <a:gd name="connsiteY0" fmla="*/ 2573 h 2152650"/>
                <a:gd name="connsiteX1" fmla="*/ 152400 w 323850"/>
                <a:gd name="connsiteY1" fmla="*/ 647700 h 2152650"/>
                <a:gd name="connsiteX2" fmla="*/ 0 w 323850"/>
                <a:gd name="connsiteY2" fmla="*/ 1457325 h 2152650"/>
                <a:gd name="connsiteX3" fmla="*/ 180975 w 323850"/>
                <a:gd name="connsiteY3" fmla="*/ 2152650 h 2152650"/>
                <a:gd name="connsiteX4" fmla="*/ 323850 w 323850"/>
                <a:gd name="connsiteY4" fmla="*/ 2066925 h 2152650"/>
                <a:gd name="connsiteX5" fmla="*/ 161925 w 323850"/>
                <a:gd name="connsiteY5" fmla="*/ 1419225 h 2152650"/>
                <a:gd name="connsiteX6" fmla="*/ 295275 w 323850"/>
                <a:gd name="connsiteY6" fmla="*/ 628650 h 2152650"/>
                <a:gd name="connsiteX7" fmla="*/ 285750 w 323850"/>
                <a:gd name="connsiteY7" fmla="*/ 542925 h 2152650"/>
                <a:gd name="connsiteX8" fmla="*/ 276225 w 323850"/>
                <a:gd name="connsiteY8" fmla="*/ 0 h 2152650"/>
                <a:gd name="connsiteX9" fmla="*/ 167117 w 323850"/>
                <a:gd name="connsiteY9" fmla="*/ 2573 h 2152650"/>
                <a:gd name="connsiteX0" fmla="*/ 167117 w 323850"/>
                <a:gd name="connsiteY0" fmla="*/ 2573 h 2152650"/>
                <a:gd name="connsiteX1" fmla="*/ 152400 w 323850"/>
                <a:gd name="connsiteY1" fmla="*/ 647700 h 2152650"/>
                <a:gd name="connsiteX2" fmla="*/ 0 w 323850"/>
                <a:gd name="connsiteY2" fmla="*/ 1457325 h 2152650"/>
                <a:gd name="connsiteX3" fmla="*/ 180975 w 323850"/>
                <a:gd name="connsiteY3" fmla="*/ 2152650 h 2152650"/>
                <a:gd name="connsiteX4" fmla="*/ 323850 w 323850"/>
                <a:gd name="connsiteY4" fmla="*/ 2066925 h 2152650"/>
                <a:gd name="connsiteX5" fmla="*/ 161925 w 323850"/>
                <a:gd name="connsiteY5" fmla="*/ 1419225 h 2152650"/>
                <a:gd name="connsiteX6" fmla="*/ 295275 w 323850"/>
                <a:gd name="connsiteY6" fmla="*/ 628650 h 2152650"/>
                <a:gd name="connsiteX7" fmla="*/ 285750 w 323850"/>
                <a:gd name="connsiteY7" fmla="*/ 542925 h 2152650"/>
                <a:gd name="connsiteX8" fmla="*/ 276225 w 323850"/>
                <a:gd name="connsiteY8" fmla="*/ 0 h 2152650"/>
                <a:gd name="connsiteX9" fmla="*/ 167117 w 323850"/>
                <a:gd name="connsiteY9" fmla="*/ 2573 h 2152650"/>
                <a:gd name="connsiteX0" fmla="*/ 167117 w 323850"/>
                <a:gd name="connsiteY0" fmla="*/ 2573 h 2152650"/>
                <a:gd name="connsiteX1" fmla="*/ 152400 w 323850"/>
                <a:gd name="connsiteY1" fmla="*/ 647700 h 2152650"/>
                <a:gd name="connsiteX2" fmla="*/ 0 w 323850"/>
                <a:gd name="connsiteY2" fmla="*/ 1457325 h 2152650"/>
                <a:gd name="connsiteX3" fmla="*/ 180975 w 323850"/>
                <a:gd name="connsiteY3" fmla="*/ 2152650 h 2152650"/>
                <a:gd name="connsiteX4" fmla="*/ 323850 w 323850"/>
                <a:gd name="connsiteY4" fmla="*/ 2066925 h 2152650"/>
                <a:gd name="connsiteX5" fmla="*/ 161925 w 323850"/>
                <a:gd name="connsiteY5" fmla="*/ 1419225 h 2152650"/>
                <a:gd name="connsiteX6" fmla="*/ 295275 w 323850"/>
                <a:gd name="connsiteY6" fmla="*/ 628650 h 2152650"/>
                <a:gd name="connsiteX7" fmla="*/ 285750 w 323850"/>
                <a:gd name="connsiteY7" fmla="*/ 542925 h 2152650"/>
                <a:gd name="connsiteX8" fmla="*/ 276225 w 323850"/>
                <a:gd name="connsiteY8" fmla="*/ 0 h 2152650"/>
                <a:gd name="connsiteX9" fmla="*/ 167117 w 323850"/>
                <a:gd name="connsiteY9" fmla="*/ 2573 h 2152650"/>
                <a:gd name="connsiteX0" fmla="*/ 167117 w 323850"/>
                <a:gd name="connsiteY0" fmla="*/ 2573 h 2152650"/>
                <a:gd name="connsiteX1" fmla="*/ 152400 w 323850"/>
                <a:gd name="connsiteY1" fmla="*/ 647700 h 2152650"/>
                <a:gd name="connsiteX2" fmla="*/ 0 w 323850"/>
                <a:gd name="connsiteY2" fmla="*/ 1457325 h 2152650"/>
                <a:gd name="connsiteX3" fmla="*/ 180975 w 323850"/>
                <a:gd name="connsiteY3" fmla="*/ 2152650 h 2152650"/>
                <a:gd name="connsiteX4" fmla="*/ 323850 w 323850"/>
                <a:gd name="connsiteY4" fmla="*/ 2066925 h 2152650"/>
                <a:gd name="connsiteX5" fmla="*/ 161925 w 323850"/>
                <a:gd name="connsiteY5" fmla="*/ 1419225 h 2152650"/>
                <a:gd name="connsiteX6" fmla="*/ 295275 w 323850"/>
                <a:gd name="connsiteY6" fmla="*/ 628650 h 2152650"/>
                <a:gd name="connsiteX7" fmla="*/ 285750 w 323850"/>
                <a:gd name="connsiteY7" fmla="*/ 542925 h 2152650"/>
                <a:gd name="connsiteX8" fmla="*/ 276225 w 323850"/>
                <a:gd name="connsiteY8" fmla="*/ 0 h 2152650"/>
                <a:gd name="connsiteX9" fmla="*/ 167117 w 323850"/>
                <a:gd name="connsiteY9" fmla="*/ 2573 h 2152650"/>
                <a:gd name="connsiteX0" fmla="*/ 167117 w 323850"/>
                <a:gd name="connsiteY0" fmla="*/ 2573 h 2152650"/>
                <a:gd name="connsiteX1" fmla="*/ 152400 w 323850"/>
                <a:gd name="connsiteY1" fmla="*/ 647700 h 2152650"/>
                <a:gd name="connsiteX2" fmla="*/ 0 w 323850"/>
                <a:gd name="connsiteY2" fmla="*/ 1457325 h 2152650"/>
                <a:gd name="connsiteX3" fmla="*/ 180975 w 323850"/>
                <a:gd name="connsiteY3" fmla="*/ 2152650 h 2152650"/>
                <a:gd name="connsiteX4" fmla="*/ 323850 w 323850"/>
                <a:gd name="connsiteY4" fmla="*/ 2066925 h 2152650"/>
                <a:gd name="connsiteX5" fmla="*/ 161925 w 323850"/>
                <a:gd name="connsiteY5" fmla="*/ 1419225 h 2152650"/>
                <a:gd name="connsiteX6" fmla="*/ 295275 w 323850"/>
                <a:gd name="connsiteY6" fmla="*/ 628650 h 2152650"/>
                <a:gd name="connsiteX7" fmla="*/ 276225 w 323850"/>
                <a:gd name="connsiteY7" fmla="*/ 0 h 2152650"/>
                <a:gd name="connsiteX8" fmla="*/ 167117 w 323850"/>
                <a:gd name="connsiteY8" fmla="*/ 2573 h 2152650"/>
                <a:gd name="connsiteX0" fmla="*/ 167117 w 327783"/>
                <a:gd name="connsiteY0" fmla="*/ 2573 h 2152650"/>
                <a:gd name="connsiteX1" fmla="*/ 152400 w 327783"/>
                <a:gd name="connsiteY1" fmla="*/ 647700 h 2152650"/>
                <a:gd name="connsiteX2" fmla="*/ 0 w 327783"/>
                <a:gd name="connsiteY2" fmla="*/ 1457325 h 2152650"/>
                <a:gd name="connsiteX3" fmla="*/ 180975 w 327783"/>
                <a:gd name="connsiteY3" fmla="*/ 2152650 h 2152650"/>
                <a:gd name="connsiteX4" fmla="*/ 323850 w 327783"/>
                <a:gd name="connsiteY4" fmla="*/ 2066925 h 2152650"/>
                <a:gd name="connsiteX5" fmla="*/ 161925 w 327783"/>
                <a:gd name="connsiteY5" fmla="*/ 1419225 h 2152650"/>
                <a:gd name="connsiteX6" fmla="*/ 295275 w 327783"/>
                <a:gd name="connsiteY6" fmla="*/ 628650 h 2152650"/>
                <a:gd name="connsiteX7" fmla="*/ 276225 w 327783"/>
                <a:gd name="connsiteY7" fmla="*/ 0 h 2152650"/>
                <a:gd name="connsiteX8" fmla="*/ 167117 w 327783"/>
                <a:gd name="connsiteY8" fmla="*/ 2573 h 2152650"/>
                <a:gd name="connsiteX0" fmla="*/ 167117 w 349517"/>
                <a:gd name="connsiteY0" fmla="*/ 2573 h 2152650"/>
                <a:gd name="connsiteX1" fmla="*/ 152400 w 349517"/>
                <a:gd name="connsiteY1" fmla="*/ 647700 h 2152650"/>
                <a:gd name="connsiteX2" fmla="*/ 0 w 349517"/>
                <a:gd name="connsiteY2" fmla="*/ 1457325 h 2152650"/>
                <a:gd name="connsiteX3" fmla="*/ 180975 w 349517"/>
                <a:gd name="connsiteY3" fmla="*/ 2152650 h 2152650"/>
                <a:gd name="connsiteX4" fmla="*/ 323850 w 349517"/>
                <a:gd name="connsiteY4" fmla="*/ 2066925 h 2152650"/>
                <a:gd name="connsiteX5" fmla="*/ 161925 w 349517"/>
                <a:gd name="connsiteY5" fmla="*/ 1419225 h 2152650"/>
                <a:gd name="connsiteX6" fmla="*/ 295275 w 349517"/>
                <a:gd name="connsiteY6" fmla="*/ 628650 h 2152650"/>
                <a:gd name="connsiteX7" fmla="*/ 349310 w 349517"/>
                <a:gd name="connsiteY7" fmla="*/ 216050 h 2152650"/>
                <a:gd name="connsiteX8" fmla="*/ 276225 w 349517"/>
                <a:gd name="connsiteY8" fmla="*/ 0 h 2152650"/>
                <a:gd name="connsiteX9" fmla="*/ 167117 w 349517"/>
                <a:gd name="connsiteY9" fmla="*/ 2573 h 2152650"/>
                <a:gd name="connsiteX0" fmla="*/ 167117 w 349517"/>
                <a:gd name="connsiteY0" fmla="*/ 2573 h 2152650"/>
                <a:gd name="connsiteX1" fmla="*/ 152400 w 349517"/>
                <a:gd name="connsiteY1" fmla="*/ 647700 h 2152650"/>
                <a:gd name="connsiteX2" fmla="*/ 0 w 349517"/>
                <a:gd name="connsiteY2" fmla="*/ 1457325 h 2152650"/>
                <a:gd name="connsiteX3" fmla="*/ 180975 w 349517"/>
                <a:gd name="connsiteY3" fmla="*/ 2152650 h 2152650"/>
                <a:gd name="connsiteX4" fmla="*/ 323850 w 349517"/>
                <a:gd name="connsiteY4" fmla="*/ 2066925 h 2152650"/>
                <a:gd name="connsiteX5" fmla="*/ 161925 w 349517"/>
                <a:gd name="connsiteY5" fmla="*/ 1419225 h 2152650"/>
                <a:gd name="connsiteX6" fmla="*/ 295275 w 349517"/>
                <a:gd name="connsiteY6" fmla="*/ 628650 h 2152650"/>
                <a:gd name="connsiteX7" fmla="*/ 349310 w 349517"/>
                <a:gd name="connsiteY7" fmla="*/ 216050 h 2152650"/>
                <a:gd name="connsiteX8" fmla="*/ 276225 w 349517"/>
                <a:gd name="connsiteY8" fmla="*/ 0 h 2152650"/>
                <a:gd name="connsiteX9" fmla="*/ 167117 w 349517"/>
                <a:gd name="connsiteY9" fmla="*/ 2573 h 2152650"/>
                <a:gd name="connsiteX0" fmla="*/ 167117 w 349517"/>
                <a:gd name="connsiteY0" fmla="*/ 2573 h 2152650"/>
                <a:gd name="connsiteX1" fmla="*/ 152400 w 349517"/>
                <a:gd name="connsiteY1" fmla="*/ 647700 h 2152650"/>
                <a:gd name="connsiteX2" fmla="*/ 0 w 349517"/>
                <a:gd name="connsiteY2" fmla="*/ 1457325 h 2152650"/>
                <a:gd name="connsiteX3" fmla="*/ 180975 w 349517"/>
                <a:gd name="connsiteY3" fmla="*/ 2152650 h 2152650"/>
                <a:gd name="connsiteX4" fmla="*/ 323850 w 349517"/>
                <a:gd name="connsiteY4" fmla="*/ 2066925 h 2152650"/>
                <a:gd name="connsiteX5" fmla="*/ 161925 w 349517"/>
                <a:gd name="connsiteY5" fmla="*/ 1419225 h 2152650"/>
                <a:gd name="connsiteX6" fmla="*/ 295275 w 349517"/>
                <a:gd name="connsiteY6" fmla="*/ 628650 h 2152650"/>
                <a:gd name="connsiteX7" fmla="*/ 349310 w 349517"/>
                <a:gd name="connsiteY7" fmla="*/ 216050 h 2152650"/>
                <a:gd name="connsiteX8" fmla="*/ 276225 w 349517"/>
                <a:gd name="connsiteY8" fmla="*/ 0 h 2152650"/>
                <a:gd name="connsiteX9" fmla="*/ 167117 w 349517"/>
                <a:gd name="connsiteY9" fmla="*/ 2573 h 2152650"/>
                <a:gd name="connsiteX0" fmla="*/ 167117 w 349782"/>
                <a:gd name="connsiteY0" fmla="*/ 2573 h 2152650"/>
                <a:gd name="connsiteX1" fmla="*/ 152400 w 349782"/>
                <a:gd name="connsiteY1" fmla="*/ 647700 h 2152650"/>
                <a:gd name="connsiteX2" fmla="*/ 0 w 349782"/>
                <a:gd name="connsiteY2" fmla="*/ 1457325 h 2152650"/>
                <a:gd name="connsiteX3" fmla="*/ 180975 w 349782"/>
                <a:gd name="connsiteY3" fmla="*/ 2152650 h 2152650"/>
                <a:gd name="connsiteX4" fmla="*/ 323850 w 349782"/>
                <a:gd name="connsiteY4" fmla="*/ 2066925 h 2152650"/>
                <a:gd name="connsiteX5" fmla="*/ 161925 w 349782"/>
                <a:gd name="connsiteY5" fmla="*/ 1419225 h 2152650"/>
                <a:gd name="connsiteX6" fmla="*/ 295275 w 349782"/>
                <a:gd name="connsiteY6" fmla="*/ 628650 h 2152650"/>
                <a:gd name="connsiteX7" fmla="*/ 349310 w 349782"/>
                <a:gd name="connsiteY7" fmla="*/ 216050 h 2152650"/>
                <a:gd name="connsiteX8" fmla="*/ 276225 w 349782"/>
                <a:gd name="connsiteY8" fmla="*/ 0 h 2152650"/>
                <a:gd name="connsiteX9" fmla="*/ 167117 w 349782"/>
                <a:gd name="connsiteY9" fmla="*/ 2573 h 2152650"/>
                <a:gd name="connsiteX0" fmla="*/ 167117 w 349782"/>
                <a:gd name="connsiteY0" fmla="*/ 2573 h 2152650"/>
                <a:gd name="connsiteX1" fmla="*/ 152400 w 349782"/>
                <a:gd name="connsiteY1" fmla="*/ 647700 h 2152650"/>
                <a:gd name="connsiteX2" fmla="*/ 0 w 349782"/>
                <a:gd name="connsiteY2" fmla="*/ 1457325 h 2152650"/>
                <a:gd name="connsiteX3" fmla="*/ 180975 w 349782"/>
                <a:gd name="connsiteY3" fmla="*/ 2152650 h 2152650"/>
                <a:gd name="connsiteX4" fmla="*/ 323850 w 349782"/>
                <a:gd name="connsiteY4" fmla="*/ 2066925 h 2152650"/>
                <a:gd name="connsiteX5" fmla="*/ 161925 w 349782"/>
                <a:gd name="connsiteY5" fmla="*/ 1419225 h 2152650"/>
                <a:gd name="connsiteX6" fmla="*/ 295275 w 349782"/>
                <a:gd name="connsiteY6" fmla="*/ 628650 h 2152650"/>
                <a:gd name="connsiteX7" fmla="*/ 349310 w 349782"/>
                <a:gd name="connsiteY7" fmla="*/ 216050 h 2152650"/>
                <a:gd name="connsiteX8" fmla="*/ 276225 w 349782"/>
                <a:gd name="connsiteY8" fmla="*/ 0 h 2152650"/>
                <a:gd name="connsiteX9" fmla="*/ 167117 w 349782"/>
                <a:gd name="connsiteY9" fmla="*/ 2573 h 2152650"/>
                <a:gd name="connsiteX0" fmla="*/ 167117 w 349782"/>
                <a:gd name="connsiteY0" fmla="*/ 2573 h 2152650"/>
                <a:gd name="connsiteX1" fmla="*/ 152400 w 349782"/>
                <a:gd name="connsiteY1" fmla="*/ 647700 h 2152650"/>
                <a:gd name="connsiteX2" fmla="*/ 0 w 349782"/>
                <a:gd name="connsiteY2" fmla="*/ 1457325 h 2152650"/>
                <a:gd name="connsiteX3" fmla="*/ 180975 w 349782"/>
                <a:gd name="connsiteY3" fmla="*/ 2152650 h 2152650"/>
                <a:gd name="connsiteX4" fmla="*/ 323850 w 349782"/>
                <a:gd name="connsiteY4" fmla="*/ 2066925 h 2152650"/>
                <a:gd name="connsiteX5" fmla="*/ 161925 w 349782"/>
                <a:gd name="connsiteY5" fmla="*/ 1419225 h 2152650"/>
                <a:gd name="connsiteX6" fmla="*/ 295275 w 349782"/>
                <a:gd name="connsiteY6" fmla="*/ 628650 h 2152650"/>
                <a:gd name="connsiteX7" fmla="*/ 349310 w 349782"/>
                <a:gd name="connsiteY7" fmla="*/ 216050 h 2152650"/>
                <a:gd name="connsiteX8" fmla="*/ 276225 w 349782"/>
                <a:gd name="connsiteY8" fmla="*/ 0 h 2152650"/>
                <a:gd name="connsiteX9" fmla="*/ 167117 w 349782"/>
                <a:gd name="connsiteY9" fmla="*/ 2573 h 2152650"/>
                <a:gd name="connsiteX0" fmla="*/ 167117 w 349782"/>
                <a:gd name="connsiteY0" fmla="*/ 2573 h 2152650"/>
                <a:gd name="connsiteX1" fmla="*/ 152400 w 349782"/>
                <a:gd name="connsiteY1" fmla="*/ 647700 h 2152650"/>
                <a:gd name="connsiteX2" fmla="*/ 0 w 349782"/>
                <a:gd name="connsiteY2" fmla="*/ 1457325 h 2152650"/>
                <a:gd name="connsiteX3" fmla="*/ 180975 w 349782"/>
                <a:gd name="connsiteY3" fmla="*/ 2152650 h 2152650"/>
                <a:gd name="connsiteX4" fmla="*/ 323850 w 349782"/>
                <a:gd name="connsiteY4" fmla="*/ 2066925 h 2152650"/>
                <a:gd name="connsiteX5" fmla="*/ 161925 w 349782"/>
                <a:gd name="connsiteY5" fmla="*/ 1419225 h 2152650"/>
                <a:gd name="connsiteX6" fmla="*/ 295275 w 349782"/>
                <a:gd name="connsiteY6" fmla="*/ 628650 h 2152650"/>
                <a:gd name="connsiteX7" fmla="*/ 349310 w 349782"/>
                <a:gd name="connsiteY7" fmla="*/ 216050 h 2152650"/>
                <a:gd name="connsiteX8" fmla="*/ 276225 w 349782"/>
                <a:gd name="connsiteY8" fmla="*/ 0 h 2152650"/>
                <a:gd name="connsiteX9" fmla="*/ 167117 w 349782"/>
                <a:gd name="connsiteY9" fmla="*/ 2573 h 2152650"/>
                <a:gd name="connsiteX0" fmla="*/ 178793 w 361458"/>
                <a:gd name="connsiteY0" fmla="*/ 2573 h 2152650"/>
                <a:gd name="connsiteX1" fmla="*/ 164076 w 361458"/>
                <a:gd name="connsiteY1" fmla="*/ 647700 h 2152650"/>
                <a:gd name="connsiteX2" fmla="*/ 11676 w 361458"/>
                <a:gd name="connsiteY2" fmla="*/ 1457325 h 2152650"/>
                <a:gd name="connsiteX3" fmla="*/ 192651 w 361458"/>
                <a:gd name="connsiteY3" fmla="*/ 2152650 h 2152650"/>
                <a:gd name="connsiteX4" fmla="*/ 335526 w 361458"/>
                <a:gd name="connsiteY4" fmla="*/ 2066925 h 2152650"/>
                <a:gd name="connsiteX5" fmla="*/ 173601 w 361458"/>
                <a:gd name="connsiteY5" fmla="*/ 1419225 h 2152650"/>
                <a:gd name="connsiteX6" fmla="*/ 306951 w 361458"/>
                <a:gd name="connsiteY6" fmla="*/ 628650 h 2152650"/>
                <a:gd name="connsiteX7" fmla="*/ 360986 w 361458"/>
                <a:gd name="connsiteY7" fmla="*/ 216050 h 2152650"/>
                <a:gd name="connsiteX8" fmla="*/ 287901 w 361458"/>
                <a:gd name="connsiteY8" fmla="*/ 0 h 2152650"/>
                <a:gd name="connsiteX9" fmla="*/ 178793 w 361458"/>
                <a:gd name="connsiteY9" fmla="*/ 2573 h 2152650"/>
                <a:gd name="connsiteX0" fmla="*/ 178793 w 361849"/>
                <a:gd name="connsiteY0" fmla="*/ 2573 h 2152650"/>
                <a:gd name="connsiteX1" fmla="*/ 164076 w 361849"/>
                <a:gd name="connsiteY1" fmla="*/ 647700 h 2152650"/>
                <a:gd name="connsiteX2" fmla="*/ 11676 w 361849"/>
                <a:gd name="connsiteY2" fmla="*/ 1457325 h 2152650"/>
                <a:gd name="connsiteX3" fmla="*/ 192651 w 361849"/>
                <a:gd name="connsiteY3" fmla="*/ 2152650 h 2152650"/>
                <a:gd name="connsiteX4" fmla="*/ 335526 w 361849"/>
                <a:gd name="connsiteY4" fmla="*/ 2066925 h 2152650"/>
                <a:gd name="connsiteX5" fmla="*/ 173601 w 361849"/>
                <a:gd name="connsiteY5" fmla="*/ 1419225 h 2152650"/>
                <a:gd name="connsiteX6" fmla="*/ 315618 w 361849"/>
                <a:gd name="connsiteY6" fmla="*/ 654652 h 2152650"/>
                <a:gd name="connsiteX7" fmla="*/ 360986 w 361849"/>
                <a:gd name="connsiteY7" fmla="*/ 216050 h 2152650"/>
                <a:gd name="connsiteX8" fmla="*/ 287901 w 361849"/>
                <a:gd name="connsiteY8" fmla="*/ 0 h 2152650"/>
                <a:gd name="connsiteX9" fmla="*/ 178793 w 361849"/>
                <a:gd name="connsiteY9" fmla="*/ 2573 h 2152650"/>
                <a:gd name="connsiteX0" fmla="*/ 178793 w 361849"/>
                <a:gd name="connsiteY0" fmla="*/ 2573 h 2152650"/>
                <a:gd name="connsiteX1" fmla="*/ 164076 w 361849"/>
                <a:gd name="connsiteY1" fmla="*/ 647700 h 2152650"/>
                <a:gd name="connsiteX2" fmla="*/ 11676 w 361849"/>
                <a:gd name="connsiteY2" fmla="*/ 1457325 h 2152650"/>
                <a:gd name="connsiteX3" fmla="*/ 192651 w 361849"/>
                <a:gd name="connsiteY3" fmla="*/ 2152650 h 2152650"/>
                <a:gd name="connsiteX4" fmla="*/ 361528 w 361849"/>
                <a:gd name="connsiteY4" fmla="*/ 2131929 h 2152650"/>
                <a:gd name="connsiteX5" fmla="*/ 173601 w 361849"/>
                <a:gd name="connsiteY5" fmla="*/ 1419225 h 2152650"/>
                <a:gd name="connsiteX6" fmla="*/ 315618 w 361849"/>
                <a:gd name="connsiteY6" fmla="*/ 654652 h 2152650"/>
                <a:gd name="connsiteX7" fmla="*/ 360986 w 361849"/>
                <a:gd name="connsiteY7" fmla="*/ 216050 h 2152650"/>
                <a:gd name="connsiteX8" fmla="*/ 287901 w 361849"/>
                <a:gd name="connsiteY8" fmla="*/ 0 h 2152650"/>
                <a:gd name="connsiteX9" fmla="*/ 178793 w 361849"/>
                <a:gd name="connsiteY9" fmla="*/ 2573 h 2152650"/>
                <a:gd name="connsiteX0" fmla="*/ 178793 w 361528"/>
                <a:gd name="connsiteY0" fmla="*/ 2573 h 2152650"/>
                <a:gd name="connsiteX1" fmla="*/ 164076 w 361528"/>
                <a:gd name="connsiteY1" fmla="*/ 647700 h 2152650"/>
                <a:gd name="connsiteX2" fmla="*/ 11676 w 361528"/>
                <a:gd name="connsiteY2" fmla="*/ 1457325 h 2152650"/>
                <a:gd name="connsiteX3" fmla="*/ 192651 w 361528"/>
                <a:gd name="connsiteY3" fmla="*/ 2152650 h 2152650"/>
                <a:gd name="connsiteX4" fmla="*/ 361528 w 361528"/>
                <a:gd name="connsiteY4" fmla="*/ 2131929 h 2152650"/>
                <a:gd name="connsiteX5" fmla="*/ 173601 w 361528"/>
                <a:gd name="connsiteY5" fmla="*/ 1419225 h 2152650"/>
                <a:gd name="connsiteX6" fmla="*/ 315618 w 361528"/>
                <a:gd name="connsiteY6" fmla="*/ 654652 h 2152650"/>
                <a:gd name="connsiteX7" fmla="*/ 287901 w 361528"/>
                <a:gd name="connsiteY7" fmla="*/ 0 h 2152650"/>
                <a:gd name="connsiteX8" fmla="*/ 178793 w 361528"/>
                <a:gd name="connsiteY8" fmla="*/ 2573 h 2152650"/>
                <a:gd name="connsiteX0" fmla="*/ 178793 w 374776"/>
                <a:gd name="connsiteY0" fmla="*/ 2573 h 2152650"/>
                <a:gd name="connsiteX1" fmla="*/ 164076 w 374776"/>
                <a:gd name="connsiteY1" fmla="*/ 647700 h 2152650"/>
                <a:gd name="connsiteX2" fmla="*/ 11676 w 374776"/>
                <a:gd name="connsiteY2" fmla="*/ 1457325 h 2152650"/>
                <a:gd name="connsiteX3" fmla="*/ 192651 w 374776"/>
                <a:gd name="connsiteY3" fmla="*/ 2152650 h 2152650"/>
                <a:gd name="connsiteX4" fmla="*/ 361528 w 374776"/>
                <a:gd name="connsiteY4" fmla="*/ 2131929 h 2152650"/>
                <a:gd name="connsiteX5" fmla="*/ 173601 w 374776"/>
                <a:gd name="connsiteY5" fmla="*/ 1419225 h 2152650"/>
                <a:gd name="connsiteX6" fmla="*/ 315618 w 374776"/>
                <a:gd name="connsiteY6" fmla="*/ 654652 h 2152650"/>
                <a:gd name="connsiteX7" fmla="*/ 287901 w 374776"/>
                <a:gd name="connsiteY7" fmla="*/ 0 h 2152650"/>
                <a:gd name="connsiteX8" fmla="*/ 178793 w 374776"/>
                <a:gd name="connsiteY8" fmla="*/ 2573 h 2152650"/>
                <a:gd name="connsiteX0" fmla="*/ 178793 w 391181"/>
                <a:gd name="connsiteY0" fmla="*/ 2573 h 2152650"/>
                <a:gd name="connsiteX1" fmla="*/ 164076 w 391181"/>
                <a:gd name="connsiteY1" fmla="*/ 647700 h 2152650"/>
                <a:gd name="connsiteX2" fmla="*/ 11676 w 391181"/>
                <a:gd name="connsiteY2" fmla="*/ 1457325 h 2152650"/>
                <a:gd name="connsiteX3" fmla="*/ 192651 w 391181"/>
                <a:gd name="connsiteY3" fmla="*/ 2152650 h 2152650"/>
                <a:gd name="connsiteX4" fmla="*/ 361528 w 391181"/>
                <a:gd name="connsiteY4" fmla="*/ 2131929 h 2152650"/>
                <a:gd name="connsiteX5" fmla="*/ 173601 w 391181"/>
                <a:gd name="connsiteY5" fmla="*/ 1419225 h 2152650"/>
                <a:gd name="connsiteX6" fmla="*/ 315618 w 391181"/>
                <a:gd name="connsiteY6" fmla="*/ 654652 h 2152650"/>
                <a:gd name="connsiteX7" fmla="*/ 287901 w 391181"/>
                <a:gd name="connsiteY7" fmla="*/ 0 h 2152650"/>
                <a:gd name="connsiteX8" fmla="*/ 178793 w 391181"/>
                <a:gd name="connsiteY8" fmla="*/ 2573 h 2152650"/>
                <a:gd name="connsiteX0" fmla="*/ 148458 w 391181"/>
                <a:gd name="connsiteY0" fmla="*/ 15574 h 2152650"/>
                <a:gd name="connsiteX1" fmla="*/ 164076 w 391181"/>
                <a:gd name="connsiteY1" fmla="*/ 647700 h 2152650"/>
                <a:gd name="connsiteX2" fmla="*/ 11676 w 391181"/>
                <a:gd name="connsiteY2" fmla="*/ 1457325 h 2152650"/>
                <a:gd name="connsiteX3" fmla="*/ 192651 w 391181"/>
                <a:gd name="connsiteY3" fmla="*/ 2152650 h 2152650"/>
                <a:gd name="connsiteX4" fmla="*/ 361528 w 391181"/>
                <a:gd name="connsiteY4" fmla="*/ 2131929 h 2152650"/>
                <a:gd name="connsiteX5" fmla="*/ 173601 w 391181"/>
                <a:gd name="connsiteY5" fmla="*/ 1419225 h 2152650"/>
                <a:gd name="connsiteX6" fmla="*/ 315618 w 391181"/>
                <a:gd name="connsiteY6" fmla="*/ 654652 h 2152650"/>
                <a:gd name="connsiteX7" fmla="*/ 287901 w 391181"/>
                <a:gd name="connsiteY7" fmla="*/ 0 h 2152650"/>
                <a:gd name="connsiteX8" fmla="*/ 148458 w 391181"/>
                <a:gd name="connsiteY8" fmla="*/ 15574 h 2152650"/>
                <a:gd name="connsiteX0" fmla="*/ 148458 w 391181"/>
                <a:gd name="connsiteY0" fmla="*/ 15574 h 2152650"/>
                <a:gd name="connsiteX1" fmla="*/ 164076 w 391181"/>
                <a:gd name="connsiteY1" fmla="*/ 647700 h 2152650"/>
                <a:gd name="connsiteX2" fmla="*/ 11676 w 391181"/>
                <a:gd name="connsiteY2" fmla="*/ 1457325 h 2152650"/>
                <a:gd name="connsiteX3" fmla="*/ 192651 w 391181"/>
                <a:gd name="connsiteY3" fmla="*/ 2152650 h 2152650"/>
                <a:gd name="connsiteX4" fmla="*/ 361528 w 391181"/>
                <a:gd name="connsiteY4" fmla="*/ 2131929 h 2152650"/>
                <a:gd name="connsiteX5" fmla="*/ 173601 w 391181"/>
                <a:gd name="connsiteY5" fmla="*/ 1419225 h 2152650"/>
                <a:gd name="connsiteX6" fmla="*/ 315618 w 391181"/>
                <a:gd name="connsiteY6" fmla="*/ 654652 h 2152650"/>
                <a:gd name="connsiteX7" fmla="*/ 287901 w 391181"/>
                <a:gd name="connsiteY7" fmla="*/ 0 h 2152650"/>
                <a:gd name="connsiteX8" fmla="*/ 148458 w 391181"/>
                <a:gd name="connsiteY8" fmla="*/ 15574 h 2152650"/>
                <a:gd name="connsiteX0" fmla="*/ 148458 w 391181"/>
                <a:gd name="connsiteY0" fmla="*/ 15574 h 2152650"/>
                <a:gd name="connsiteX1" fmla="*/ 164076 w 391181"/>
                <a:gd name="connsiteY1" fmla="*/ 647700 h 2152650"/>
                <a:gd name="connsiteX2" fmla="*/ 11676 w 391181"/>
                <a:gd name="connsiteY2" fmla="*/ 1457325 h 2152650"/>
                <a:gd name="connsiteX3" fmla="*/ 192651 w 391181"/>
                <a:gd name="connsiteY3" fmla="*/ 2152650 h 2152650"/>
                <a:gd name="connsiteX4" fmla="*/ 361528 w 391181"/>
                <a:gd name="connsiteY4" fmla="*/ 2131929 h 2152650"/>
                <a:gd name="connsiteX5" fmla="*/ 173601 w 391181"/>
                <a:gd name="connsiteY5" fmla="*/ 1419225 h 2152650"/>
                <a:gd name="connsiteX6" fmla="*/ 315618 w 391181"/>
                <a:gd name="connsiteY6" fmla="*/ 654652 h 2152650"/>
                <a:gd name="connsiteX7" fmla="*/ 287901 w 391181"/>
                <a:gd name="connsiteY7" fmla="*/ 0 h 2152650"/>
                <a:gd name="connsiteX8" fmla="*/ 148458 w 391181"/>
                <a:gd name="connsiteY8" fmla="*/ 15574 h 2152650"/>
                <a:gd name="connsiteX0" fmla="*/ 150132 w 392855"/>
                <a:gd name="connsiteY0" fmla="*/ 15574 h 2152650"/>
                <a:gd name="connsiteX1" fmla="*/ 148416 w 392855"/>
                <a:gd name="connsiteY1" fmla="*/ 647700 h 2152650"/>
                <a:gd name="connsiteX2" fmla="*/ 13350 w 392855"/>
                <a:gd name="connsiteY2" fmla="*/ 1457325 h 2152650"/>
                <a:gd name="connsiteX3" fmla="*/ 194325 w 392855"/>
                <a:gd name="connsiteY3" fmla="*/ 2152650 h 2152650"/>
                <a:gd name="connsiteX4" fmla="*/ 363202 w 392855"/>
                <a:gd name="connsiteY4" fmla="*/ 2131929 h 2152650"/>
                <a:gd name="connsiteX5" fmla="*/ 175275 w 392855"/>
                <a:gd name="connsiteY5" fmla="*/ 1419225 h 2152650"/>
                <a:gd name="connsiteX6" fmla="*/ 317292 w 392855"/>
                <a:gd name="connsiteY6" fmla="*/ 654652 h 2152650"/>
                <a:gd name="connsiteX7" fmla="*/ 289575 w 392855"/>
                <a:gd name="connsiteY7" fmla="*/ 0 h 2152650"/>
                <a:gd name="connsiteX8" fmla="*/ 150132 w 392855"/>
                <a:gd name="connsiteY8" fmla="*/ 15574 h 2152650"/>
                <a:gd name="connsiteX0" fmla="*/ 132798 w 392855"/>
                <a:gd name="connsiteY0" fmla="*/ 11240 h 2152650"/>
                <a:gd name="connsiteX1" fmla="*/ 148416 w 392855"/>
                <a:gd name="connsiteY1" fmla="*/ 647700 h 2152650"/>
                <a:gd name="connsiteX2" fmla="*/ 13350 w 392855"/>
                <a:gd name="connsiteY2" fmla="*/ 1457325 h 2152650"/>
                <a:gd name="connsiteX3" fmla="*/ 194325 w 392855"/>
                <a:gd name="connsiteY3" fmla="*/ 2152650 h 2152650"/>
                <a:gd name="connsiteX4" fmla="*/ 363202 w 392855"/>
                <a:gd name="connsiteY4" fmla="*/ 2131929 h 2152650"/>
                <a:gd name="connsiteX5" fmla="*/ 175275 w 392855"/>
                <a:gd name="connsiteY5" fmla="*/ 1419225 h 2152650"/>
                <a:gd name="connsiteX6" fmla="*/ 317292 w 392855"/>
                <a:gd name="connsiteY6" fmla="*/ 654652 h 2152650"/>
                <a:gd name="connsiteX7" fmla="*/ 289575 w 392855"/>
                <a:gd name="connsiteY7" fmla="*/ 0 h 2152650"/>
                <a:gd name="connsiteX8" fmla="*/ 132798 w 392855"/>
                <a:gd name="connsiteY8" fmla="*/ 11240 h 2152650"/>
                <a:gd name="connsiteX0" fmla="*/ 115464 w 392855"/>
                <a:gd name="connsiteY0" fmla="*/ 0 h 2158745"/>
                <a:gd name="connsiteX1" fmla="*/ 148416 w 392855"/>
                <a:gd name="connsiteY1" fmla="*/ 653795 h 2158745"/>
                <a:gd name="connsiteX2" fmla="*/ 13350 w 392855"/>
                <a:gd name="connsiteY2" fmla="*/ 1463420 h 2158745"/>
                <a:gd name="connsiteX3" fmla="*/ 194325 w 392855"/>
                <a:gd name="connsiteY3" fmla="*/ 2158745 h 2158745"/>
                <a:gd name="connsiteX4" fmla="*/ 363202 w 392855"/>
                <a:gd name="connsiteY4" fmla="*/ 2138024 h 2158745"/>
                <a:gd name="connsiteX5" fmla="*/ 175275 w 392855"/>
                <a:gd name="connsiteY5" fmla="*/ 1425320 h 2158745"/>
                <a:gd name="connsiteX6" fmla="*/ 317292 w 392855"/>
                <a:gd name="connsiteY6" fmla="*/ 660747 h 2158745"/>
                <a:gd name="connsiteX7" fmla="*/ 289575 w 392855"/>
                <a:gd name="connsiteY7" fmla="*/ 6095 h 2158745"/>
                <a:gd name="connsiteX8" fmla="*/ 115464 w 392855"/>
                <a:gd name="connsiteY8" fmla="*/ 0 h 2158745"/>
                <a:gd name="connsiteX0" fmla="*/ 115464 w 392855"/>
                <a:gd name="connsiteY0" fmla="*/ 0 h 2158745"/>
                <a:gd name="connsiteX1" fmla="*/ 148416 w 392855"/>
                <a:gd name="connsiteY1" fmla="*/ 653795 h 2158745"/>
                <a:gd name="connsiteX2" fmla="*/ 13350 w 392855"/>
                <a:gd name="connsiteY2" fmla="*/ 1463420 h 2158745"/>
                <a:gd name="connsiteX3" fmla="*/ 194325 w 392855"/>
                <a:gd name="connsiteY3" fmla="*/ 2158745 h 2158745"/>
                <a:gd name="connsiteX4" fmla="*/ 363202 w 392855"/>
                <a:gd name="connsiteY4" fmla="*/ 2138024 h 2158745"/>
                <a:gd name="connsiteX5" fmla="*/ 175275 w 392855"/>
                <a:gd name="connsiteY5" fmla="*/ 1425320 h 2158745"/>
                <a:gd name="connsiteX6" fmla="*/ 317292 w 392855"/>
                <a:gd name="connsiteY6" fmla="*/ 660747 h 2158745"/>
                <a:gd name="connsiteX7" fmla="*/ 289575 w 392855"/>
                <a:gd name="connsiteY7" fmla="*/ 6095 h 2158745"/>
                <a:gd name="connsiteX8" fmla="*/ 115464 w 392855"/>
                <a:gd name="connsiteY8" fmla="*/ 0 h 2158745"/>
                <a:gd name="connsiteX0" fmla="*/ 115464 w 387669"/>
                <a:gd name="connsiteY0" fmla="*/ 0 h 2158745"/>
                <a:gd name="connsiteX1" fmla="*/ 148416 w 387669"/>
                <a:gd name="connsiteY1" fmla="*/ 653795 h 2158745"/>
                <a:gd name="connsiteX2" fmla="*/ 13350 w 387669"/>
                <a:gd name="connsiteY2" fmla="*/ 1463420 h 2158745"/>
                <a:gd name="connsiteX3" fmla="*/ 194325 w 387669"/>
                <a:gd name="connsiteY3" fmla="*/ 2158745 h 2158745"/>
                <a:gd name="connsiteX4" fmla="*/ 363202 w 387669"/>
                <a:gd name="connsiteY4" fmla="*/ 2138024 h 2158745"/>
                <a:gd name="connsiteX5" fmla="*/ 175275 w 387669"/>
                <a:gd name="connsiteY5" fmla="*/ 1425320 h 2158745"/>
                <a:gd name="connsiteX6" fmla="*/ 317292 w 387669"/>
                <a:gd name="connsiteY6" fmla="*/ 660747 h 2158745"/>
                <a:gd name="connsiteX7" fmla="*/ 289575 w 387669"/>
                <a:gd name="connsiteY7" fmla="*/ 6095 h 2158745"/>
                <a:gd name="connsiteX8" fmla="*/ 115464 w 387669"/>
                <a:gd name="connsiteY8" fmla="*/ 0 h 2158745"/>
                <a:gd name="connsiteX0" fmla="*/ 115464 w 387669"/>
                <a:gd name="connsiteY0" fmla="*/ 0 h 2158745"/>
                <a:gd name="connsiteX1" fmla="*/ 148416 w 387669"/>
                <a:gd name="connsiteY1" fmla="*/ 653795 h 2158745"/>
                <a:gd name="connsiteX2" fmla="*/ 13350 w 387669"/>
                <a:gd name="connsiteY2" fmla="*/ 1463420 h 2158745"/>
                <a:gd name="connsiteX3" fmla="*/ 194325 w 387669"/>
                <a:gd name="connsiteY3" fmla="*/ 2158745 h 2158745"/>
                <a:gd name="connsiteX4" fmla="*/ 363202 w 387669"/>
                <a:gd name="connsiteY4" fmla="*/ 2138024 h 2158745"/>
                <a:gd name="connsiteX5" fmla="*/ 175275 w 387669"/>
                <a:gd name="connsiteY5" fmla="*/ 1425320 h 2158745"/>
                <a:gd name="connsiteX6" fmla="*/ 317292 w 387669"/>
                <a:gd name="connsiteY6" fmla="*/ 660747 h 2158745"/>
                <a:gd name="connsiteX7" fmla="*/ 289575 w 387669"/>
                <a:gd name="connsiteY7" fmla="*/ 6095 h 2158745"/>
                <a:gd name="connsiteX8" fmla="*/ 115464 w 387669"/>
                <a:gd name="connsiteY8" fmla="*/ 0 h 2158745"/>
                <a:gd name="connsiteX0" fmla="*/ 115464 w 387669"/>
                <a:gd name="connsiteY0" fmla="*/ 0 h 2158745"/>
                <a:gd name="connsiteX1" fmla="*/ 148416 w 387669"/>
                <a:gd name="connsiteY1" fmla="*/ 653795 h 2158745"/>
                <a:gd name="connsiteX2" fmla="*/ 13350 w 387669"/>
                <a:gd name="connsiteY2" fmla="*/ 1463420 h 2158745"/>
                <a:gd name="connsiteX3" fmla="*/ 194325 w 387669"/>
                <a:gd name="connsiteY3" fmla="*/ 2158745 h 2158745"/>
                <a:gd name="connsiteX4" fmla="*/ 363202 w 387669"/>
                <a:gd name="connsiteY4" fmla="*/ 2138024 h 2158745"/>
                <a:gd name="connsiteX5" fmla="*/ 175275 w 387669"/>
                <a:gd name="connsiteY5" fmla="*/ 1425320 h 2158745"/>
                <a:gd name="connsiteX6" fmla="*/ 317292 w 387669"/>
                <a:gd name="connsiteY6" fmla="*/ 660747 h 2158745"/>
                <a:gd name="connsiteX7" fmla="*/ 289575 w 387669"/>
                <a:gd name="connsiteY7" fmla="*/ 6095 h 2158745"/>
                <a:gd name="connsiteX8" fmla="*/ 115464 w 387669"/>
                <a:gd name="connsiteY8" fmla="*/ 0 h 2158745"/>
                <a:gd name="connsiteX0" fmla="*/ 127719 w 399924"/>
                <a:gd name="connsiteY0" fmla="*/ 0 h 2158745"/>
                <a:gd name="connsiteX1" fmla="*/ 160671 w 399924"/>
                <a:gd name="connsiteY1" fmla="*/ 653795 h 2158745"/>
                <a:gd name="connsiteX2" fmla="*/ 25605 w 399924"/>
                <a:gd name="connsiteY2" fmla="*/ 1463420 h 2158745"/>
                <a:gd name="connsiteX3" fmla="*/ 206580 w 399924"/>
                <a:gd name="connsiteY3" fmla="*/ 2158745 h 2158745"/>
                <a:gd name="connsiteX4" fmla="*/ 375457 w 399924"/>
                <a:gd name="connsiteY4" fmla="*/ 2138024 h 2158745"/>
                <a:gd name="connsiteX5" fmla="*/ 187530 w 399924"/>
                <a:gd name="connsiteY5" fmla="*/ 1425320 h 2158745"/>
                <a:gd name="connsiteX6" fmla="*/ 329547 w 399924"/>
                <a:gd name="connsiteY6" fmla="*/ 660747 h 2158745"/>
                <a:gd name="connsiteX7" fmla="*/ 301830 w 399924"/>
                <a:gd name="connsiteY7" fmla="*/ 6095 h 2158745"/>
                <a:gd name="connsiteX8" fmla="*/ 127719 w 399924"/>
                <a:gd name="connsiteY8" fmla="*/ 0 h 2158745"/>
                <a:gd name="connsiteX0" fmla="*/ 127719 w 399924"/>
                <a:gd name="connsiteY0" fmla="*/ 0 h 2158745"/>
                <a:gd name="connsiteX1" fmla="*/ 160671 w 399924"/>
                <a:gd name="connsiteY1" fmla="*/ 653795 h 2158745"/>
                <a:gd name="connsiteX2" fmla="*/ 25605 w 399924"/>
                <a:gd name="connsiteY2" fmla="*/ 1463420 h 2158745"/>
                <a:gd name="connsiteX3" fmla="*/ 206580 w 399924"/>
                <a:gd name="connsiteY3" fmla="*/ 2158745 h 2158745"/>
                <a:gd name="connsiteX4" fmla="*/ 375457 w 399924"/>
                <a:gd name="connsiteY4" fmla="*/ 2138024 h 2158745"/>
                <a:gd name="connsiteX5" fmla="*/ 187530 w 399924"/>
                <a:gd name="connsiteY5" fmla="*/ 1425320 h 2158745"/>
                <a:gd name="connsiteX6" fmla="*/ 329547 w 399924"/>
                <a:gd name="connsiteY6" fmla="*/ 660747 h 2158745"/>
                <a:gd name="connsiteX7" fmla="*/ 301830 w 399924"/>
                <a:gd name="connsiteY7" fmla="*/ 6095 h 2158745"/>
                <a:gd name="connsiteX8" fmla="*/ 127719 w 399924"/>
                <a:gd name="connsiteY8" fmla="*/ 0 h 2158745"/>
                <a:gd name="connsiteX0" fmla="*/ 127719 w 399924"/>
                <a:gd name="connsiteY0" fmla="*/ 0 h 2158745"/>
                <a:gd name="connsiteX1" fmla="*/ 160671 w 399924"/>
                <a:gd name="connsiteY1" fmla="*/ 653795 h 2158745"/>
                <a:gd name="connsiteX2" fmla="*/ 25605 w 399924"/>
                <a:gd name="connsiteY2" fmla="*/ 1463420 h 2158745"/>
                <a:gd name="connsiteX3" fmla="*/ 206580 w 399924"/>
                <a:gd name="connsiteY3" fmla="*/ 2158745 h 2158745"/>
                <a:gd name="connsiteX4" fmla="*/ 375457 w 399924"/>
                <a:gd name="connsiteY4" fmla="*/ 2138024 h 2158745"/>
                <a:gd name="connsiteX5" fmla="*/ 187530 w 399924"/>
                <a:gd name="connsiteY5" fmla="*/ 1425320 h 2158745"/>
                <a:gd name="connsiteX6" fmla="*/ 329547 w 399924"/>
                <a:gd name="connsiteY6" fmla="*/ 660747 h 2158745"/>
                <a:gd name="connsiteX7" fmla="*/ 301830 w 399924"/>
                <a:gd name="connsiteY7" fmla="*/ 6095 h 2158745"/>
                <a:gd name="connsiteX8" fmla="*/ 127719 w 399924"/>
                <a:gd name="connsiteY8" fmla="*/ 0 h 2158745"/>
                <a:gd name="connsiteX0" fmla="*/ 146589 w 418794"/>
                <a:gd name="connsiteY0" fmla="*/ 0 h 2158745"/>
                <a:gd name="connsiteX1" fmla="*/ 179541 w 418794"/>
                <a:gd name="connsiteY1" fmla="*/ 653795 h 2158745"/>
                <a:gd name="connsiteX2" fmla="*/ 22807 w 418794"/>
                <a:gd name="connsiteY2" fmla="*/ 1463420 h 2158745"/>
                <a:gd name="connsiteX3" fmla="*/ 225450 w 418794"/>
                <a:gd name="connsiteY3" fmla="*/ 2158745 h 2158745"/>
                <a:gd name="connsiteX4" fmla="*/ 394327 w 418794"/>
                <a:gd name="connsiteY4" fmla="*/ 2138024 h 2158745"/>
                <a:gd name="connsiteX5" fmla="*/ 206400 w 418794"/>
                <a:gd name="connsiteY5" fmla="*/ 1425320 h 2158745"/>
                <a:gd name="connsiteX6" fmla="*/ 348417 w 418794"/>
                <a:gd name="connsiteY6" fmla="*/ 660747 h 2158745"/>
                <a:gd name="connsiteX7" fmla="*/ 320700 w 418794"/>
                <a:gd name="connsiteY7" fmla="*/ 6095 h 2158745"/>
                <a:gd name="connsiteX8" fmla="*/ 146589 w 418794"/>
                <a:gd name="connsiteY8" fmla="*/ 0 h 2158745"/>
                <a:gd name="connsiteX0" fmla="*/ 136662 w 408867"/>
                <a:gd name="connsiteY0" fmla="*/ 0 h 2158745"/>
                <a:gd name="connsiteX1" fmla="*/ 169614 w 408867"/>
                <a:gd name="connsiteY1" fmla="*/ 653795 h 2158745"/>
                <a:gd name="connsiteX2" fmla="*/ 12880 w 408867"/>
                <a:gd name="connsiteY2" fmla="*/ 1463420 h 2158745"/>
                <a:gd name="connsiteX3" fmla="*/ 215523 w 408867"/>
                <a:gd name="connsiteY3" fmla="*/ 2158745 h 2158745"/>
                <a:gd name="connsiteX4" fmla="*/ 384400 w 408867"/>
                <a:gd name="connsiteY4" fmla="*/ 2138024 h 2158745"/>
                <a:gd name="connsiteX5" fmla="*/ 196473 w 408867"/>
                <a:gd name="connsiteY5" fmla="*/ 1425320 h 2158745"/>
                <a:gd name="connsiteX6" fmla="*/ 338490 w 408867"/>
                <a:gd name="connsiteY6" fmla="*/ 660747 h 2158745"/>
                <a:gd name="connsiteX7" fmla="*/ 310773 w 408867"/>
                <a:gd name="connsiteY7" fmla="*/ 6095 h 2158745"/>
                <a:gd name="connsiteX8" fmla="*/ 136662 w 408867"/>
                <a:gd name="connsiteY8" fmla="*/ 0 h 2158745"/>
                <a:gd name="connsiteX0" fmla="*/ 136662 w 408867"/>
                <a:gd name="connsiteY0" fmla="*/ 0 h 2158745"/>
                <a:gd name="connsiteX1" fmla="*/ 169614 w 408867"/>
                <a:gd name="connsiteY1" fmla="*/ 653795 h 2158745"/>
                <a:gd name="connsiteX2" fmla="*/ 12880 w 408867"/>
                <a:gd name="connsiteY2" fmla="*/ 1463420 h 2158745"/>
                <a:gd name="connsiteX3" fmla="*/ 215523 w 408867"/>
                <a:gd name="connsiteY3" fmla="*/ 2158745 h 2158745"/>
                <a:gd name="connsiteX4" fmla="*/ 384400 w 408867"/>
                <a:gd name="connsiteY4" fmla="*/ 2138024 h 2158745"/>
                <a:gd name="connsiteX5" fmla="*/ 196473 w 408867"/>
                <a:gd name="connsiteY5" fmla="*/ 1425320 h 2158745"/>
                <a:gd name="connsiteX6" fmla="*/ 338490 w 408867"/>
                <a:gd name="connsiteY6" fmla="*/ 660747 h 2158745"/>
                <a:gd name="connsiteX7" fmla="*/ 310773 w 408867"/>
                <a:gd name="connsiteY7" fmla="*/ 6095 h 2158745"/>
                <a:gd name="connsiteX8" fmla="*/ 136662 w 408867"/>
                <a:gd name="connsiteY8" fmla="*/ 0 h 2158745"/>
                <a:gd name="connsiteX0" fmla="*/ 136662 w 408867"/>
                <a:gd name="connsiteY0" fmla="*/ 0 h 2158745"/>
                <a:gd name="connsiteX1" fmla="*/ 169614 w 408867"/>
                <a:gd name="connsiteY1" fmla="*/ 653795 h 2158745"/>
                <a:gd name="connsiteX2" fmla="*/ 12880 w 408867"/>
                <a:gd name="connsiteY2" fmla="*/ 1463420 h 2158745"/>
                <a:gd name="connsiteX3" fmla="*/ 215523 w 408867"/>
                <a:gd name="connsiteY3" fmla="*/ 2158745 h 2158745"/>
                <a:gd name="connsiteX4" fmla="*/ 384400 w 408867"/>
                <a:gd name="connsiteY4" fmla="*/ 2138024 h 2158745"/>
                <a:gd name="connsiteX5" fmla="*/ 196473 w 408867"/>
                <a:gd name="connsiteY5" fmla="*/ 1425320 h 2158745"/>
                <a:gd name="connsiteX6" fmla="*/ 338490 w 408867"/>
                <a:gd name="connsiteY6" fmla="*/ 660747 h 2158745"/>
                <a:gd name="connsiteX7" fmla="*/ 310773 w 408867"/>
                <a:gd name="connsiteY7" fmla="*/ 6095 h 2158745"/>
                <a:gd name="connsiteX8" fmla="*/ 136662 w 408867"/>
                <a:gd name="connsiteY8" fmla="*/ 0 h 2158745"/>
                <a:gd name="connsiteX0" fmla="*/ 136662 w 408867"/>
                <a:gd name="connsiteY0" fmla="*/ 0 h 2158745"/>
                <a:gd name="connsiteX1" fmla="*/ 169614 w 408867"/>
                <a:gd name="connsiteY1" fmla="*/ 653795 h 2158745"/>
                <a:gd name="connsiteX2" fmla="*/ 12880 w 408867"/>
                <a:gd name="connsiteY2" fmla="*/ 1463420 h 2158745"/>
                <a:gd name="connsiteX3" fmla="*/ 215523 w 408867"/>
                <a:gd name="connsiteY3" fmla="*/ 2158745 h 2158745"/>
                <a:gd name="connsiteX4" fmla="*/ 384400 w 408867"/>
                <a:gd name="connsiteY4" fmla="*/ 2138024 h 2158745"/>
                <a:gd name="connsiteX5" fmla="*/ 192139 w 408867"/>
                <a:gd name="connsiteY5" fmla="*/ 1442655 h 2158745"/>
                <a:gd name="connsiteX6" fmla="*/ 338490 w 408867"/>
                <a:gd name="connsiteY6" fmla="*/ 660747 h 2158745"/>
                <a:gd name="connsiteX7" fmla="*/ 310773 w 408867"/>
                <a:gd name="connsiteY7" fmla="*/ 6095 h 2158745"/>
                <a:gd name="connsiteX8" fmla="*/ 136662 w 408867"/>
                <a:gd name="connsiteY8" fmla="*/ 0 h 2158745"/>
                <a:gd name="connsiteX0" fmla="*/ 136662 w 408867"/>
                <a:gd name="connsiteY0" fmla="*/ 0 h 2158745"/>
                <a:gd name="connsiteX1" fmla="*/ 169614 w 408867"/>
                <a:gd name="connsiteY1" fmla="*/ 653795 h 2158745"/>
                <a:gd name="connsiteX2" fmla="*/ 12880 w 408867"/>
                <a:gd name="connsiteY2" fmla="*/ 1463420 h 2158745"/>
                <a:gd name="connsiteX3" fmla="*/ 215523 w 408867"/>
                <a:gd name="connsiteY3" fmla="*/ 2158745 h 2158745"/>
                <a:gd name="connsiteX4" fmla="*/ 384400 w 408867"/>
                <a:gd name="connsiteY4" fmla="*/ 2138024 h 2158745"/>
                <a:gd name="connsiteX5" fmla="*/ 183472 w 408867"/>
                <a:gd name="connsiteY5" fmla="*/ 1464323 h 2158745"/>
                <a:gd name="connsiteX6" fmla="*/ 338490 w 408867"/>
                <a:gd name="connsiteY6" fmla="*/ 660747 h 2158745"/>
                <a:gd name="connsiteX7" fmla="*/ 310773 w 408867"/>
                <a:gd name="connsiteY7" fmla="*/ 6095 h 2158745"/>
                <a:gd name="connsiteX8" fmla="*/ 136662 w 408867"/>
                <a:gd name="connsiteY8" fmla="*/ 0 h 2158745"/>
                <a:gd name="connsiteX0" fmla="*/ 136662 w 408867"/>
                <a:gd name="connsiteY0" fmla="*/ 0 h 2158745"/>
                <a:gd name="connsiteX1" fmla="*/ 169614 w 408867"/>
                <a:gd name="connsiteY1" fmla="*/ 653795 h 2158745"/>
                <a:gd name="connsiteX2" fmla="*/ 12880 w 408867"/>
                <a:gd name="connsiteY2" fmla="*/ 1463420 h 2158745"/>
                <a:gd name="connsiteX3" fmla="*/ 215523 w 408867"/>
                <a:gd name="connsiteY3" fmla="*/ 2158745 h 2158745"/>
                <a:gd name="connsiteX4" fmla="*/ 384400 w 408867"/>
                <a:gd name="connsiteY4" fmla="*/ 2138024 h 2158745"/>
                <a:gd name="connsiteX5" fmla="*/ 183472 w 408867"/>
                <a:gd name="connsiteY5" fmla="*/ 1464323 h 2158745"/>
                <a:gd name="connsiteX6" fmla="*/ 338490 w 408867"/>
                <a:gd name="connsiteY6" fmla="*/ 660747 h 2158745"/>
                <a:gd name="connsiteX7" fmla="*/ 310773 w 408867"/>
                <a:gd name="connsiteY7" fmla="*/ 6095 h 2158745"/>
                <a:gd name="connsiteX8" fmla="*/ 136662 w 408867"/>
                <a:gd name="connsiteY8" fmla="*/ 0 h 2158745"/>
                <a:gd name="connsiteX0" fmla="*/ 136662 w 388246"/>
                <a:gd name="connsiteY0" fmla="*/ 0 h 2158745"/>
                <a:gd name="connsiteX1" fmla="*/ 169614 w 388246"/>
                <a:gd name="connsiteY1" fmla="*/ 653795 h 2158745"/>
                <a:gd name="connsiteX2" fmla="*/ 12880 w 388246"/>
                <a:gd name="connsiteY2" fmla="*/ 1463420 h 2158745"/>
                <a:gd name="connsiteX3" fmla="*/ 215523 w 388246"/>
                <a:gd name="connsiteY3" fmla="*/ 2158745 h 2158745"/>
                <a:gd name="connsiteX4" fmla="*/ 384400 w 388246"/>
                <a:gd name="connsiteY4" fmla="*/ 2138024 h 2158745"/>
                <a:gd name="connsiteX5" fmla="*/ 183472 w 388246"/>
                <a:gd name="connsiteY5" fmla="*/ 1464323 h 2158745"/>
                <a:gd name="connsiteX6" fmla="*/ 338490 w 388246"/>
                <a:gd name="connsiteY6" fmla="*/ 660747 h 2158745"/>
                <a:gd name="connsiteX7" fmla="*/ 266867 w 388246"/>
                <a:gd name="connsiteY7" fmla="*/ 6095 h 2158745"/>
                <a:gd name="connsiteX8" fmla="*/ 136662 w 388246"/>
                <a:gd name="connsiteY8" fmla="*/ 0 h 2158745"/>
                <a:gd name="connsiteX0" fmla="*/ 136662 w 384400"/>
                <a:gd name="connsiteY0" fmla="*/ 0 h 2158745"/>
                <a:gd name="connsiteX1" fmla="*/ 169614 w 384400"/>
                <a:gd name="connsiteY1" fmla="*/ 653795 h 2158745"/>
                <a:gd name="connsiteX2" fmla="*/ 12880 w 384400"/>
                <a:gd name="connsiteY2" fmla="*/ 1463420 h 2158745"/>
                <a:gd name="connsiteX3" fmla="*/ 215523 w 384400"/>
                <a:gd name="connsiteY3" fmla="*/ 2158745 h 2158745"/>
                <a:gd name="connsiteX4" fmla="*/ 384400 w 384400"/>
                <a:gd name="connsiteY4" fmla="*/ 2138024 h 2158745"/>
                <a:gd name="connsiteX5" fmla="*/ 183472 w 384400"/>
                <a:gd name="connsiteY5" fmla="*/ 1464323 h 2158745"/>
                <a:gd name="connsiteX6" fmla="*/ 309219 w 384400"/>
                <a:gd name="connsiteY6" fmla="*/ 631477 h 2158745"/>
                <a:gd name="connsiteX7" fmla="*/ 266867 w 384400"/>
                <a:gd name="connsiteY7" fmla="*/ 6095 h 2158745"/>
                <a:gd name="connsiteX8" fmla="*/ 136662 w 384400"/>
                <a:gd name="connsiteY8" fmla="*/ 0 h 2158745"/>
                <a:gd name="connsiteX0" fmla="*/ 136662 w 384400"/>
                <a:gd name="connsiteY0" fmla="*/ 0 h 2158745"/>
                <a:gd name="connsiteX1" fmla="*/ 169614 w 384400"/>
                <a:gd name="connsiteY1" fmla="*/ 653795 h 2158745"/>
                <a:gd name="connsiteX2" fmla="*/ 12880 w 384400"/>
                <a:gd name="connsiteY2" fmla="*/ 1463420 h 2158745"/>
                <a:gd name="connsiteX3" fmla="*/ 215523 w 384400"/>
                <a:gd name="connsiteY3" fmla="*/ 2158745 h 2158745"/>
                <a:gd name="connsiteX4" fmla="*/ 384400 w 384400"/>
                <a:gd name="connsiteY4" fmla="*/ 2138024 h 2158745"/>
                <a:gd name="connsiteX5" fmla="*/ 139567 w 384400"/>
                <a:gd name="connsiteY5" fmla="*/ 1464322 h 2158745"/>
                <a:gd name="connsiteX6" fmla="*/ 309219 w 384400"/>
                <a:gd name="connsiteY6" fmla="*/ 631477 h 2158745"/>
                <a:gd name="connsiteX7" fmla="*/ 266867 w 384400"/>
                <a:gd name="connsiteY7" fmla="*/ 6095 h 2158745"/>
                <a:gd name="connsiteX8" fmla="*/ 136662 w 384400"/>
                <a:gd name="connsiteY8" fmla="*/ 0 h 2158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4400" h="2158745">
                  <a:moveTo>
                    <a:pt x="136662" y="0"/>
                  </a:moveTo>
                  <a:cubicBezTo>
                    <a:pt x="357106" y="423057"/>
                    <a:pt x="226524" y="447420"/>
                    <a:pt x="169614" y="653795"/>
                  </a:cubicBezTo>
                  <a:cubicBezTo>
                    <a:pt x="62476" y="928004"/>
                    <a:pt x="-35995" y="1228214"/>
                    <a:pt x="12880" y="1463420"/>
                  </a:cubicBezTo>
                  <a:cubicBezTo>
                    <a:pt x="90539" y="1695195"/>
                    <a:pt x="124862" y="1909635"/>
                    <a:pt x="215523" y="2158745"/>
                  </a:cubicBezTo>
                  <a:lnTo>
                    <a:pt x="384400" y="2138024"/>
                  </a:lnTo>
                  <a:cubicBezTo>
                    <a:pt x="291422" y="1891788"/>
                    <a:pt x="202209" y="1701890"/>
                    <a:pt x="139567" y="1464322"/>
                  </a:cubicBezTo>
                  <a:cubicBezTo>
                    <a:pt x="80011" y="1200797"/>
                    <a:pt x="191096" y="899335"/>
                    <a:pt x="309219" y="631477"/>
                  </a:cubicBezTo>
                  <a:cubicBezTo>
                    <a:pt x="380273" y="429608"/>
                    <a:pt x="419680" y="335791"/>
                    <a:pt x="266867" y="6095"/>
                  </a:cubicBezTo>
                  <a:cubicBezTo>
                    <a:pt x="208830" y="4063"/>
                    <a:pt x="194699" y="2032"/>
                    <a:pt x="13666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80" name="Group 2">
              <a:extLst>
                <a:ext uri="{FF2B5EF4-FFF2-40B4-BE49-F238E27FC236}">
                  <a16:creationId xmlns:a16="http://schemas.microsoft.com/office/drawing/2014/main" id="{67BF0C36-B895-4F39-9263-A9C5911314F5}"/>
                </a:ext>
              </a:extLst>
            </p:cNvPr>
            <p:cNvGrpSpPr/>
            <p:nvPr/>
          </p:nvGrpSpPr>
          <p:grpSpPr>
            <a:xfrm rot="16544206">
              <a:off x="938159" y="5234125"/>
              <a:ext cx="1175621" cy="1694211"/>
              <a:chOff x="967240" y="3289369"/>
              <a:chExt cx="1100200" cy="1585520"/>
            </a:xfrm>
          </p:grpSpPr>
          <p:sp>
            <p:nvSpPr>
              <p:cNvPr id="81" name="Freeform 3">
                <a:extLst>
                  <a:ext uri="{FF2B5EF4-FFF2-40B4-BE49-F238E27FC236}">
                    <a16:creationId xmlns:a16="http://schemas.microsoft.com/office/drawing/2014/main" id="{2326D347-EBC9-4F5C-AF9C-D7F332010CBC}"/>
                  </a:ext>
                </a:extLst>
              </p:cNvPr>
              <p:cNvSpPr/>
              <p:nvPr/>
            </p:nvSpPr>
            <p:spPr>
              <a:xfrm>
                <a:off x="967240" y="3289369"/>
                <a:ext cx="552481" cy="1585520"/>
              </a:xfrm>
              <a:custGeom>
                <a:avLst/>
                <a:gdLst/>
                <a:ahLst/>
                <a:cxnLst/>
                <a:rect l="l" t="t" r="r" b="b"/>
                <a:pathLst>
                  <a:path w="552481" h="1585520">
                    <a:moveTo>
                      <a:pt x="550099" y="0"/>
                    </a:moveTo>
                    <a:lnTo>
                      <a:pt x="550454" y="236086"/>
                    </a:lnTo>
                    <a:lnTo>
                      <a:pt x="488816" y="193543"/>
                    </a:lnTo>
                    <a:lnTo>
                      <a:pt x="550466" y="244157"/>
                    </a:lnTo>
                    <a:lnTo>
                      <a:pt x="550735" y="423083"/>
                    </a:lnTo>
                    <a:lnTo>
                      <a:pt x="440807" y="347209"/>
                    </a:lnTo>
                    <a:lnTo>
                      <a:pt x="550756" y="437477"/>
                    </a:lnTo>
                    <a:lnTo>
                      <a:pt x="551026" y="616991"/>
                    </a:lnTo>
                    <a:lnTo>
                      <a:pt x="372197" y="491984"/>
                    </a:lnTo>
                    <a:lnTo>
                      <a:pt x="551056" y="637056"/>
                    </a:lnTo>
                    <a:lnTo>
                      <a:pt x="551331" y="819782"/>
                    </a:lnTo>
                    <a:lnTo>
                      <a:pt x="270832" y="619203"/>
                    </a:lnTo>
                    <a:lnTo>
                      <a:pt x="551364" y="841805"/>
                    </a:lnTo>
                    <a:lnTo>
                      <a:pt x="551613" y="1007603"/>
                    </a:lnTo>
                    <a:lnTo>
                      <a:pt x="184579" y="741931"/>
                    </a:lnTo>
                    <a:lnTo>
                      <a:pt x="551646" y="1029766"/>
                    </a:lnTo>
                    <a:lnTo>
                      <a:pt x="551910" y="1205103"/>
                    </a:lnTo>
                    <a:lnTo>
                      <a:pt x="119129" y="889458"/>
                    </a:lnTo>
                    <a:lnTo>
                      <a:pt x="551942" y="1226335"/>
                    </a:lnTo>
                    <a:lnTo>
                      <a:pt x="552201" y="1398749"/>
                    </a:lnTo>
                    <a:lnTo>
                      <a:pt x="184579" y="1132651"/>
                    </a:lnTo>
                    <a:lnTo>
                      <a:pt x="552234" y="1420947"/>
                    </a:lnTo>
                    <a:lnTo>
                      <a:pt x="552481" y="1585328"/>
                    </a:lnTo>
                    <a:cubicBezTo>
                      <a:pt x="331520" y="1590267"/>
                      <a:pt x="189138" y="1499959"/>
                      <a:pt x="103908" y="1357263"/>
                    </a:cubicBezTo>
                    <a:cubicBezTo>
                      <a:pt x="-144138" y="933499"/>
                      <a:pt x="70524" y="593019"/>
                      <a:pt x="55009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2" name="Freeform 4">
                <a:extLst>
                  <a:ext uri="{FF2B5EF4-FFF2-40B4-BE49-F238E27FC236}">
                    <a16:creationId xmlns:a16="http://schemas.microsoft.com/office/drawing/2014/main" id="{A6F4A596-0B56-47B5-85F7-0C4BDD41CA81}"/>
                  </a:ext>
                </a:extLst>
              </p:cNvPr>
              <p:cNvSpPr/>
              <p:nvPr/>
            </p:nvSpPr>
            <p:spPr>
              <a:xfrm flipH="1">
                <a:off x="1514959" y="3289369"/>
                <a:ext cx="552481" cy="1585520"/>
              </a:xfrm>
              <a:custGeom>
                <a:avLst/>
                <a:gdLst/>
                <a:ahLst/>
                <a:cxnLst/>
                <a:rect l="l" t="t" r="r" b="b"/>
                <a:pathLst>
                  <a:path w="552481" h="1585520">
                    <a:moveTo>
                      <a:pt x="550099" y="0"/>
                    </a:moveTo>
                    <a:lnTo>
                      <a:pt x="550454" y="236086"/>
                    </a:lnTo>
                    <a:lnTo>
                      <a:pt x="488816" y="193543"/>
                    </a:lnTo>
                    <a:lnTo>
                      <a:pt x="550466" y="244157"/>
                    </a:lnTo>
                    <a:lnTo>
                      <a:pt x="550735" y="423083"/>
                    </a:lnTo>
                    <a:lnTo>
                      <a:pt x="440807" y="347209"/>
                    </a:lnTo>
                    <a:lnTo>
                      <a:pt x="550756" y="437477"/>
                    </a:lnTo>
                    <a:lnTo>
                      <a:pt x="551026" y="616991"/>
                    </a:lnTo>
                    <a:lnTo>
                      <a:pt x="372197" y="491984"/>
                    </a:lnTo>
                    <a:lnTo>
                      <a:pt x="551056" y="637056"/>
                    </a:lnTo>
                    <a:lnTo>
                      <a:pt x="551331" y="819782"/>
                    </a:lnTo>
                    <a:lnTo>
                      <a:pt x="270832" y="619203"/>
                    </a:lnTo>
                    <a:lnTo>
                      <a:pt x="551364" y="841805"/>
                    </a:lnTo>
                    <a:lnTo>
                      <a:pt x="551613" y="1007603"/>
                    </a:lnTo>
                    <a:lnTo>
                      <a:pt x="184579" y="741931"/>
                    </a:lnTo>
                    <a:lnTo>
                      <a:pt x="551646" y="1029766"/>
                    </a:lnTo>
                    <a:lnTo>
                      <a:pt x="551910" y="1205103"/>
                    </a:lnTo>
                    <a:lnTo>
                      <a:pt x="119129" y="889458"/>
                    </a:lnTo>
                    <a:lnTo>
                      <a:pt x="551942" y="1226335"/>
                    </a:lnTo>
                    <a:lnTo>
                      <a:pt x="552201" y="1398749"/>
                    </a:lnTo>
                    <a:lnTo>
                      <a:pt x="184579" y="1132651"/>
                    </a:lnTo>
                    <a:lnTo>
                      <a:pt x="552234" y="1420947"/>
                    </a:lnTo>
                    <a:lnTo>
                      <a:pt x="552481" y="1585328"/>
                    </a:lnTo>
                    <a:cubicBezTo>
                      <a:pt x="331520" y="1590267"/>
                      <a:pt x="189138" y="1499959"/>
                      <a:pt x="103908" y="1357263"/>
                    </a:cubicBezTo>
                    <a:cubicBezTo>
                      <a:pt x="-144138" y="933499"/>
                      <a:pt x="70524" y="593019"/>
                      <a:pt x="550099" y="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83" name="Freeform 13">
              <a:extLst>
                <a:ext uri="{FF2B5EF4-FFF2-40B4-BE49-F238E27FC236}">
                  <a16:creationId xmlns:a16="http://schemas.microsoft.com/office/drawing/2014/main" id="{19341F87-5FF5-4111-B981-5F0C4107E33F}"/>
                </a:ext>
              </a:extLst>
            </p:cNvPr>
            <p:cNvSpPr/>
            <p:nvPr/>
          </p:nvSpPr>
          <p:spPr>
            <a:xfrm rot="4904672">
              <a:off x="2762377" y="5333747"/>
              <a:ext cx="336117" cy="946611"/>
            </a:xfrm>
            <a:custGeom>
              <a:avLst/>
              <a:gdLst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51331 w 552481"/>
                <a:gd name="connsiteY10" fmla="*/ 819782 h 1585520"/>
                <a:gd name="connsiteX11" fmla="*/ 270832 w 552481"/>
                <a:gd name="connsiteY11" fmla="*/ 619203 h 1585520"/>
                <a:gd name="connsiteX12" fmla="*/ 551364 w 552481"/>
                <a:gd name="connsiteY12" fmla="*/ 841805 h 1585520"/>
                <a:gd name="connsiteX13" fmla="*/ 551613 w 552481"/>
                <a:gd name="connsiteY13" fmla="*/ 1007603 h 1585520"/>
                <a:gd name="connsiteX14" fmla="*/ 184579 w 552481"/>
                <a:gd name="connsiteY14" fmla="*/ 741931 h 1585520"/>
                <a:gd name="connsiteX15" fmla="*/ 551646 w 552481"/>
                <a:gd name="connsiteY15" fmla="*/ 1029766 h 1585520"/>
                <a:gd name="connsiteX16" fmla="*/ 551910 w 552481"/>
                <a:gd name="connsiteY16" fmla="*/ 1205103 h 1585520"/>
                <a:gd name="connsiteX17" fmla="*/ 119129 w 552481"/>
                <a:gd name="connsiteY17" fmla="*/ 889458 h 1585520"/>
                <a:gd name="connsiteX18" fmla="*/ 551942 w 552481"/>
                <a:gd name="connsiteY18" fmla="*/ 1226335 h 1585520"/>
                <a:gd name="connsiteX19" fmla="*/ 552201 w 552481"/>
                <a:gd name="connsiteY19" fmla="*/ 1398749 h 1585520"/>
                <a:gd name="connsiteX20" fmla="*/ 184579 w 552481"/>
                <a:gd name="connsiteY20" fmla="*/ 1132651 h 1585520"/>
                <a:gd name="connsiteX21" fmla="*/ 552234 w 552481"/>
                <a:gd name="connsiteY21" fmla="*/ 1420947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51331 w 552481"/>
                <a:gd name="connsiteY10" fmla="*/ 819782 h 1585520"/>
                <a:gd name="connsiteX11" fmla="*/ 270832 w 552481"/>
                <a:gd name="connsiteY11" fmla="*/ 619203 h 1585520"/>
                <a:gd name="connsiteX12" fmla="*/ 551364 w 552481"/>
                <a:gd name="connsiteY12" fmla="*/ 841805 h 1585520"/>
                <a:gd name="connsiteX13" fmla="*/ 551613 w 552481"/>
                <a:gd name="connsiteY13" fmla="*/ 1007603 h 1585520"/>
                <a:gd name="connsiteX14" fmla="*/ 184579 w 552481"/>
                <a:gd name="connsiteY14" fmla="*/ 741931 h 1585520"/>
                <a:gd name="connsiteX15" fmla="*/ 551646 w 552481"/>
                <a:gd name="connsiteY15" fmla="*/ 1029766 h 1585520"/>
                <a:gd name="connsiteX16" fmla="*/ 551910 w 552481"/>
                <a:gd name="connsiteY16" fmla="*/ 1205103 h 1585520"/>
                <a:gd name="connsiteX17" fmla="*/ 119129 w 552481"/>
                <a:gd name="connsiteY17" fmla="*/ 889458 h 1585520"/>
                <a:gd name="connsiteX18" fmla="*/ 551942 w 552481"/>
                <a:gd name="connsiteY18" fmla="*/ 1226335 h 1585520"/>
                <a:gd name="connsiteX19" fmla="*/ 552201 w 552481"/>
                <a:gd name="connsiteY19" fmla="*/ 1398749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51331 w 552481"/>
                <a:gd name="connsiteY10" fmla="*/ 819782 h 1585520"/>
                <a:gd name="connsiteX11" fmla="*/ 270832 w 552481"/>
                <a:gd name="connsiteY11" fmla="*/ 619203 h 1585520"/>
                <a:gd name="connsiteX12" fmla="*/ 551364 w 552481"/>
                <a:gd name="connsiteY12" fmla="*/ 841805 h 1585520"/>
                <a:gd name="connsiteX13" fmla="*/ 551613 w 552481"/>
                <a:gd name="connsiteY13" fmla="*/ 1007603 h 1585520"/>
                <a:gd name="connsiteX14" fmla="*/ 184579 w 552481"/>
                <a:gd name="connsiteY14" fmla="*/ 741931 h 1585520"/>
                <a:gd name="connsiteX15" fmla="*/ 551646 w 552481"/>
                <a:gd name="connsiteY15" fmla="*/ 1029766 h 1585520"/>
                <a:gd name="connsiteX16" fmla="*/ 551910 w 552481"/>
                <a:gd name="connsiteY16" fmla="*/ 1205103 h 1585520"/>
                <a:gd name="connsiteX17" fmla="*/ 119129 w 552481"/>
                <a:gd name="connsiteY17" fmla="*/ 889458 h 1585520"/>
                <a:gd name="connsiteX18" fmla="*/ 551942 w 552481"/>
                <a:gd name="connsiteY18" fmla="*/ 1226335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51331 w 552481"/>
                <a:gd name="connsiteY10" fmla="*/ 819782 h 1585520"/>
                <a:gd name="connsiteX11" fmla="*/ 270832 w 552481"/>
                <a:gd name="connsiteY11" fmla="*/ 619203 h 1585520"/>
                <a:gd name="connsiteX12" fmla="*/ 551364 w 552481"/>
                <a:gd name="connsiteY12" fmla="*/ 841805 h 1585520"/>
                <a:gd name="connsiteX13" fmla="*/ 551613 w 552481"/>
                <a:gd name="connsiteY13" fmla="*/ 1007603 h 1585520"/>
                <a:gd name="connsiteX14" fmla="*/ 184579 w 552481"/>
                <a:gd name="connsiteY14" fmla="*/ 741931 h 1585520"/>
                <a:gd name="connsiteX15" fmla="*/ 551646 w 552481"/>
                <a:gd name="connsiteY15" fmla="*/ 1029766 h 1585520"/>
                <a:gd name="connsiteX16" fmla="*/ 551910 w 552481"/>
                <a:gd name="connsiteY16" fmla="*/ 1205103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51331 w 552481"/>
                <a:gd name="connsiteY10" fmla="*/ 819782 h 1585520"/>
                <a:gd name="connsiteX11" fmla="*/ 270832 w 552481"/>
                <a:gd name="connsiteY11" fmla="*/ 619203 h 1585520"/>
                <a:gd name="connsiteX12" fmla="*/ 551364 w 552481"/>
                <a:gd name="connsiteY12" fmla="*/ 841805 h 1585520"/>
                <a:gd name="connsiteX13" fmla="*/ 551613 w 552481"/>
                <a:gd name="connsiteY13" fmla="*/ 1007603 h 1585520"/>
                <a:gd name="connsiteX14" fmla="*/ 184579 w 552481"/>
                <a:gd name="connsiteY14" fmla="*/ 741931 h 1585520"/>
                <a:gd name="connsiteX15" fmla="*/ 551646 w 552481"/>
                <a:gd name="connsiteY15" fmla="*/ 1029766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51331 w 552481"/>
                <a:gd name="connsiteY10" fmla="*/ 819782 h 1585520"/>
                <a:gd name="connsiteX11" fmla="*/ 270832 w 552481"/>
                <a:gd name="connsiteY11" fmla="*/ 619203 h 1585520"/>
                <a:gd name="connsiteX12" fmla="*/ 551364 w 552481"/>
                <a:gd name="connsiteY12" fmla="*/ 841805 h 1585520"/>
                <a:gd name="connsiteX13" fmla="*/ 551613 w 552481"/>
                <a:gd name="connsiteY13" fmla="*/ 1007603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51331 w 552481"/>
                <a:gd name="connsiteY10" fmla="*/ 819782 h 1585520"/>
                <a:gd name="connsiteX11" fmla="*/ 270832 w 552481"/>
                <a:gd name="connsiteY11" fmla="*/ 619203 h 1585520"/>
                <a:gd name="connsiteX12" fmla="*/ 551364 w 552481"/>
                <a:gd name="connsiteY12" fmla="*/ 841805 h 1585520"/>
                <a:gd name="connsiteX13" fmla="*/ 534221 w 552481"/>
                <a:gd name="connsiteY13" fmla="*/ 989751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51331 w 552481"/>
                <a:gd name="connsiteY10" fmla="*/ 819782 h 1585520"/>
                <a:gd name="connsiteX11" fmla="*/ 270832 w 552481"/>
                <a:gd name="connsiteY11" fmla="*/ 619203 h 1585520"/>
                <a:gd name="connsiteX12" fmla="*/ 501344 w 552481"/>
                <a:gd name="connsiteY12" fmla="*/ 815973 h 1585520"/>
                <a:gd name="connsiteX13" fmla="*/ 534221 w 552481"/>
                <a:gd name="connsiteY13" fmla="*/ 989751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08896 w 552481"/>
                <a:gd name="connsiteY10" fmla="*/ 791532 h 1585520"/>
                <a:gd name="connsiteX11" fmla="*/ 270832 w 552481"/>
                <a:gd name="connsiteY11" fmla="*/ 619203 h 1585520"/>
                <a:gd name="connsiteX12" fmla="*/ 501344 w 552481"/>
                <a:gd name="connsiteY12" fmla="*/ 815973 h 1585520"/>
                <a:gd name="connsiteX13" fmla="*/ 534221 w 552481"/>
                <a:gd name="connsiteY13" fmla="*/ 989751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21176 w 552481"/>
                <a:gd name="connsiteY9" fmla="*/ 611487 h 1585520"/>
                <a:gd name="connsiteX10" fmla="*/ 508896 w 552481"/>
                <a:gd name="connsiteY10" fmla="*/ 791532 h 1585520"/>
                <a:gd name="connsiteX11" fmla="*/ 270832 w 552481"/>
                <a:gd name="connsiteY11" fmla="*/ 619203 h 1585520"/>
                <a:gd name="connsiteX12" fmla="*/ 501344 w 552481"/>
                <a:gd name="connsiteY12" fmla="*/ 815973 h 1585520"/>
                <a:gd name="connsiteX13" fmla="*/ 534221 w 552481"/>
                <a:gd name="connsiteY13" fmla="*/ 989751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23630 w 552481"/>
                <a:gd name="connsiteY7" fmla="*/ 593972 h 1585520"/>
                <a:gd name="connsiteX8" fmla="*/ 372197 w 552481"/>
                <a:gd name="connsiteY8" fmla="*/ 491984 h 1585520"/>
                <a:gd name="connsiteX9" fmla="*/ 521176 w 552481"/>
                <a:gd name="connsiteY9" fmla="*/ 611487 h 1585520"/>
                <a:gd name="connsiteX10" fmla="*/ 508896 w 552481"/>
                <a:gd name="connsiteY10" fmla="*/ 791532 h 1585520"/>
                <a:gd name="connsiteX11" fmla="*/ 270832 w 552481"/>
                <a:gd name="connsiteY11" fmla="*/ 619203 h 1585520"/>
                <a:gd name="connsiteX12" fmla="*/ 501344 w 552481"/>
                <a:gd name="connsiteY12" fmla="*/ 815973 h 1585520"/>
                <a:gd name="connsiteX13" fmla="*/ 534221 w 552481"/>
                <a:gd name="connsiteY13" fmla="*/ 989751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30748 w 552481"/>
                <a:gd name="connsiteY6" fmla="*/ 427144 h 1585520"/>
                <a:gd name="connsiteX7" fmla="*/ 523630 w 552481"/>
                <a:gd name="connsiteY7" fmla="*/ 593972 h 1585520"/>
                <a:gd name="connsiteX8" fmla="*/ 372197 w 552481"/>
                <a:gd name="connsiteY8" fmla="*/ 491984 h 1585520"/>
                <a:gd name="connsiteX9" fmla="*/ 521176 w 552481"/>
                <a:gd name="connsiteY9" fmla="*/ 611487 h 1585520"/>
                <a:gd name="connsiteX10" fmla="*/ 508896 w 552481"/>
                <a:gd name="connsiteY10" fmla="*/ 791532 h 1585520"/>
                <a:gd name="connsiteX11" fmla="*/ 270832 w 552481"/>
                <a:gd name="connsiteY11" fmla="*/ 619203 h 1585520"/>
                <a:gd name="connsiteX12" fmla="*/ 501344 w 552481"/>
                <a:gd name="connsiteY12" fmla="*/ 815973 h 1585520"/>
                <a:gd name="connsiteX13" fmla="*/ 534221 w 552481"/>
                <a:gd name="connsiteY13" fmla="*/ 989751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28440 w 552481"/>
                <a:gd name="connsiteY4" fmla="*/ 395095 h 1585520"/>
                <a:gd name="connsiteX5" fmla="*/ 440807 w 552481"/>
                <a:gd name="connsiteY5" fmla="*/ 347209 h 1585520"/>
                <a:gd name="connsiteX6" fmla="*/ 530748 w 552481"/>
                <a:gd name="connsiteY6" fmla="*/ 427144 h 1585520"/>
                <a:gd name="connsiteX7" fmla="*/ 523630 w 552481"/>
                <a:gd name="connsiteY7" fmla="*/ 593972 h 1585520"/>
                <a:gd name="connsiteX8" fmla="*/ 372197 w 552481"/>
                <a:gd name="connsiteY8" fmla="*/ 491984 h 1585520"/>
                <a:gd name="connsiteX9" fmla="*/ 521176 w 552481"/>
                <a:gd name="connsiteY9" fmla="*/ 611487 h 1585520"/>
                <a:gd name="connsiteX10" fmla="*/ 508896 w 552481"/>
                <a:gd name="connsiteY10" fmla="*/ 791532 h 1585520"/>
                <a:gd name="connsiteX11" fmla="*/ 270832 w 552481"/>
                <a:gd name="connsiteY11" fmla="*/ 619203 h 1585520"/>
                <a:gd name="connsiteX12" fmla="*/ 501344 w 552481"/>
                <a:gd name="connsiteY12" fmla="*/ 815973 h 1585520"/>
                <a:gd name="connsiteX13" fmla="*/ 534221 w 552481"/>
                <a:gd name="connsiteY13" fmla="*/ 989751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32877 w 552481"/>
                <a:gd name="connsiteY3" fmla="*/ 241409 h 1585520"/>
                <a:gd name="connsiteX4" fmla="*/ 528440 w 552481"/>
                <a:gd name="connsiteY4" fmla="*/ 395095 h 1585520"/>
                <a:gd name="connsiteX5" fmla="*/ 440807 w 552481"/>
                <a:gd name="connsiteY5" fmla="*/ 347209 h 1585520"/>
                <a:gd name="connsiteX6" fmla="*/ 530748 w 552481"/>
                <a:gd name="connsiteY6" fmla="*/ 427144 h 1585520"/>
                <a:gd name="connsiteX7" fmla="*/ 523630 w 552481"/>
                <a:gd name="connsiteY7" fmla="*/ 593972 h 1585520"/>
                <a:gd name="connsiteX8" fmla="*/ 372197 w 552481"/>
                <a:gd name="connsiteY8" fmla="*/ 491984 h 1585520"/>
                <a:gd name="connsiteX9" fmla="*/ 521176 w 552481"/>
                <a:gd name="connsiteY9" fmla="*/ 611487 h 1585520"/>
                <a:gd name="connsiteX10" fmla="*/ 508896 w 552481"/>
                <a:gd name="connsiteY10" fmla="*/ 791532 h 1585520"/>
                <a:gd name="connsiteX11" fmla="*/ 270832 w 552481"/>
                <a:gd name="connsiteY11" fmla="*/ 619203 h 1585520"/>
                <a:gd name="connsiteX12" fmla="*/ 501344 w 552481"/>
                <a:gd name="connsiteY12" fmla="*/ 815973 h 1585520"/>
                <a:gd name="connsiteX13" fmla="*/ 534221 w 552481"/>
                <a:gd name="connsiteY13" fmla="*/ 989751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521176 w 580141"/>
                <a:gd name="connsiteY10" fmla="*/ 666226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534221 w 580141"/>
                <a:gd name="connsiteY14" fmla="*/ 1044490 h 1640259"/>
                <a:gd name="connsiteX15" fmla="*/ 184579 w 580141"/>
                <a:gd name="connsiteY15" fmla="*/ 796670 h 1640259"/>
                <a:gd name="connsiteX16" fmla="*/ 521700 w 580141"/>
                <a:gd name="connsiteY16" fmla="*/ 1063971 h 1640259"/>
                <a:gd name="connsiteX17" fmla="*/ 507056 w 580141"/>
                <a:gd name="connsiteY17" fmla="*/ 1224006 h 1640259"/>
                <a:gd name="connsiteX18" fmla="*/ 119129 w 580141"/>
                <a:gd name="connsiteY18" fmla="*/ 944197 h 1640259"/>
                <a:gd name="connsiteX19" fmla="*/ 504472 w 580141"/>
                <a:gd name="connsiteY19" fmla="*/ 1252757 h 1640259"/>
                <a:gd name="connsiteX20" fmla="*/ 519836 w 580141"/>
                <a:gd name="connsiteY20" fmla="*/ 1425369 h 1640259"/>
                <a:gd name="connsiteX21" fmla="*/ 184579 w 580141"/>
                <a:gd name="connsiteY21" fmla="*/ 1187390 h 1640259"/>
                <a:gd name="connsiteX22" fmla="*/ 509865 w 580141"/>
                <a:gd name="connsiteY22" fmla="*/ 1442400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521176 w 580141"/>
                <a:gd name="connsiteY10" fmla="*/ 666226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521700 w 580141"/>
                <a:gd name="connsiteY16" fmla="*/ 1063971 h 1640259"/>
                <a:gd name="connsiteX17" fmla="*/ 507056 w 580141"/>
                <a:gd name="connsiteY17" fmla="*/ 1224006 h 1640259"/>
                <a:gd name="connsiteX18" fmla="*/ 119129 w 580141"/>
                <a:gd name="connsiteY18" fmla="*/ 944197 h 1640259"/>
                <a:gd name="connsiteX19" fmla="*/ 504472 w 580141"/>
                <a:gd name="connsiteY19" fmla="*/ 1252757 h 1640259"/>
                <a:gd name="connsiteX20" fmla="*/ 519836 w 580141"/>
                <a:gd name="connsiteY20" fmla="*/ 1425369 h 1640259"/>
                <a:gd name="connsiteX21" fmla="*/ 184579 w 580141"/>
                <a:gd name="connsiteY21" fmla="*/ 1187390 h 1640259"/>
                <a:gd name="connsiteX22" fmla="*/ 509865 w 580141"/>
                <a:gd name="connsiteY22" fmla="*/ 1442400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521176 w 580141"/>
                <a:gd name="connsiteY10" fmla="*/ 666226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507056 w 580141"/>
                <a:gd name="connsiteY17" fmla="*/ 1224006 h 1640259"/>
                <a:gd name="connsiteX18" fmla="*/ 119129 w 580141"/>
                <a:gd name="connsiteY18" fmla="*/ 944197 h 1640259"/>
                <a:gd name="connsiteX19" fmla="*/ 504472 w 580141"/>
                <a:gd name="connsiteY19" fmla="*/ 1252757 h 1640259"/>
                <a:gd name="connsiteX20" fmla="*/ 519836 w 580141"/>
                <a:gd name="connsiteY20" fmla="*/ 1425369 h 1640259"/>
                <a:gd name="connsiteX21" fmla="*/ 184579 w 580141"/>
                <a:gd name="connsiteY21" fmla="*/ 1187390 h 1640259"/>
                <a:gd name="connsiteX22" fmla="*/ 509865 w 580141"/>
                <a:gd name="connsiteY22" fmla="*/ 1442400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521176 w 580141"/>
                <a:gd name="connsiteY10" fmla="*/ 666226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504472 w 580141"/>
                <a:gd name="connsiteY19" fmla="*/ 1252757 h 1640259"/>
                <a:gd name="connsiteX20" fmla="*/ 519836 w 580141"/>
                <a:gd name="connsiteY20" fmla="*/ 1425369 h 1640259"/>
                <a:gd name="connsiteX21" fmla="*/ 184579 w 580141"/>
                <a:gd name="connsiteY21" fmla="*/ 1187390 h 1640259"/>
                <a:gd name="connsiteX22" fmla="*/ 509865 w 580141"/>
                <a:gd name="connsiteY22" fmla="*/ 1442400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521176 w 580141"/>
                <a:gd name="connsiteY10" fmla="*/ 666226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519836 w 580141"/>
                <a:gd name="connsiteY20" fmla="*/ 1425369 h 1640259"/>
                <a:gd name="connsiteX21" fmla="*/ 184579 w 580141"/>
                <a:gd name="connsiteY21" fmla="*/ 1187390 h 1640259"/>
                <a:gd name="connsiteX22" fmla="*/ 509865 w 580141"/>
                <a:gd name="connsiteY22" fmla="*/ 1442400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521176 w 580141"/>
                <a:gd name="connsiteY10" fmla="*/ 666226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519836 w 580141"/>
                <a:gd name="connsiteY20" fmla="*/ 1425369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521176 w 580141"/>
                <a:gd name="connsiteY10" fmla="*/ 666226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7405 w 580141"/>
                <a:gd name="connsiteY20" fmla="*/ 1402284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521176 w 580141"/>
                <a:gd name="connsiteY10" fmla="*/ 666226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498587 w 580141"/>
                <a:gd name="connsiteY8" fmla="*/ 638313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18260 w 580141"/>
                <a:gd name="connsiteY7" fmla="*/ 474167 h 1640259"/>
                <a:gd name="connsiteX8" fmla="*/ 498587 w 580141"/>
                <a:gd name="connsiteY8" fmla="*/ 638313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18260 w 580141"/>
                <a:gd name="connsiteY7" fmla="*/ 474167 h 1640259"/>
                <a:gd name="connsiteX8" fmla="*/ 498587 w 580141"/>
                <a:gd name="connsiteY8" fmla="*/ 638313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484050 w 580141"/>
                <a:gd name="connsiteY11" fmla="*/ 820768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18260 w 580141"/>
                <a:gd name="connsiteY7" fmla="*/ 474167 h 1640259"/>
                <a:gd name="connsiteX8" fmla="*/ 498587 w 580141"/>
                <a:gd name="connsiteY8" fmla="*/ 638313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484050 w 580141"/>
                <a:gd name="connsiteY11" fmla="*/ 820768 h 1640259"/>
                <a:gd name="connsiteX12" fmla="*/ 270832 w 580141"/>
                <a:gd name="connsiteY12" fmla="*/ 673942 h 1640259"/>
                <a:gd name="connsiteX13" fmla="*/ 478917 w 580141"/>
                <a:gd name="connsiteY13" fmla="*/ 852794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18260 w 580141"/>
                <a:gd name="connsiteY7" fmla="*/ 474167 h 1640259"/>
                <a:gd name="connsiteX8" fmla="*/ 498587 w 580141"/>
                <a:gd name="connsiteY8" fmla="*/ 638313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484050 w 580141"/>
                <a:gd name="connsiteY11" fmla="*/ 820768 h 1640259"/>
                <a:gd name="connsiteX12" fmla="*/ 270832 w 580141"/>
                <a:gd name="connsiteY12" fmla="*/ 673942 h 1640259"/>
                <a:gd name="connsiteX13" fmla="*/ 478917 w 580141"/>
                <a:gd name="connsiteY13" fmla="*/ 852794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59783 w 580141"/>
                <a:gd name="connsiteY17" fmla="*/ 1180585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18260 w 580141"/>
                <a:gd name="connsiteY7" fmla="*/ 474167 h 1640259"/>
                <a:gd name="connsiteX8" fmla="*/ 498587 w 580141"/>
                <a:gd name="connsiteY8" fmla="*/ 638313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484050 w 580141"/>
                <a:gd name="connsiteY11" fmla="*/ 820768 h 1640259"/>
                <a:gd name="connsiteX12" fmla="*/ 270832 w 580141"/>
                <a:gd name="connsiteY12" fmla="*/ 673942 h 1640259"/>
                <a:gd name="connsiteX13" fmla="*/ 478917 w 580141"/>
                <a:gd name="connsiteY13" fmla="*/ 852794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66579 w 580141"/>
                <a:gd name="connsiteY16" fmla="*/ 1043108 h 1640259"/>
                <a:gd name="connsiteX17" fmla="*/ 459783 w 580141"/>
                <a:gd name="connsiteY17" fmla="*/ 1180585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18260 w 580141"/>
                <a:gd name="connsiteY7" fmla="*/ 474167 h 1640259"/>
                <a:gd name="connsiteX8" fmla="*/ 498587 w 580141"/>
                <a:gd name="connsiteY8" fmla="*/ 638313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484050 w 580141"/>
                <a:gd name="connsiteY11" fmla="*/ 820768 h 1640259"/>
                <a:gd name="connsiteX12" fmla="*/ 270832 w 580141"/>
                <a:gd name="connsiteY12" fmla="*/ 673942 h 1640259"/>
                <a:gd name="connsiteX13" fmla="*/ 478917 w 580141"/>
                <a:gd name="connsiteY13" fmla="*/ 852794 h 1640259"/>
                <a:gd name="connsiteX14" fmla="*/ 469294 w 580141"/>
                <a:gd name="connsiteY14" fmla="*/ 1003356 h 1640259"/>
                <a:gd name="connsiteX15" fmla="*/ 184579 w 580141"/>
                <a:gd name="connsiteY15" fmla="*/ 796670 h 1640259"/>
                <a:gd name="connsiteX16" fmla="*/ 466579 w 580141"/>
                <a:gd name="connsiteY16" fmla="*/ 1043108 h 1640259"/>
                <a:gd name="connsiteX17" fmla="*/ 459783 w 580141"/>
                <a:gd name="connsiteY17" fmla="*/ 1180585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11048 w 580141"/>
                <a:gd name="connsiteY5" fmla="*/ 431982 h 1640259"/>
                <a:gd name="connsiteX6" fmla="*/ 440807 w 580141"/>
                <a:gd name="connsiteY6" fmla="*/ 401948 h 1640259"/>
                <a:gd name="connsiteX7" fmla="*/ 518260 w 580141"/>
                <a:gd name="connsiteY7" fmla="*/ 474167 h 1640259"/>
                <a:gd name="connsiteX8" fmla="*/ 498587 w 580141"/>
                <a:gd name="connsiteY8" fmla="*/ 638313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484050 w 580141"/>
                <a:gd name="connsiteY11" fmla="*/ 820768 h 1640259"/>
                <a:gd name="connsiteX12" fmla="*/ 270832 w 580141"/>
                <a:gd name="connsiteY12" fmla="*/ 673942 h 1640259"/>
                <a:gd name="connsiteX13" fmla="*/ 478917 w 580141"/>
                <a:gd name="connsiteY13" fmla="*/ 852794 h 1640259"/>
                <a:gd name="connsiteX14" fmla="*/ 469294 w 580141"/>
                <a:gd name="connsiteY14" fmla="*/ 1003356 h 1640259"/>
                <a:gd name="connsiteX15" fmla="*/ 184579 w 580141"/>
                <a:gd name="connsiteY15" fmla="*/ 796670 h 1640259"/>
                <a:gd name="connsiteX16" fmla="*/ 466579 w 580141"/>
                <a:gd name="connsiteY16" fmla="*/ 1043108 h 1640259"/>
                <a:gd name="connsiteX17" fmla="*/ 459783 w 580141"/>
                <a:gd name="connsiteY17" fmla="*/ 1180585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2162"/>
                <a:gd name="connsiteY0" fmla="*/ 54028 h 1639548"/>
                <a:gd name="connsiteX1" fmla="*/ 536842 w 582162"/>
                <a:gd name="connsiteY1" fmla="*/ 262190 h 1639548"/>
                <a:gd name="connsiteX2" fmla="*/ 488816 w 582162"/>
                <a:gd name="connsiteY2" fmla="*/ 247571 h 1639548"/>
                <a:gd name="connsiteX3" fmla="*/ 532877 w 582162"/>
                <a:gd name="connsiteY3" fmla="*/ 295437 h 1639548"/>
                <a:gd name="connsiteX4" fmla="*/ 511048 w 582162"/>
                <a:gd name="connsiteY4" fmla="*/ 431271 h 1639548"/>
                <a:gd name="connsiteX5" fmla="*/ 440807 w 582162"/>
                <a:gd name="connsiteY5" fmla="*/ 401237 h 1639548"/>
                <a:gd name="connsiteX6" fmla="*/ 518260 w 582162"/>
                <a:gd name="connsiteY6" fmla="*/ 473456 h 1639548"/>
                <a:gd name="connsiteX7" fmla="*/ 498587 w 582162"/>
                <a:gd name="connsiteY7" fmla="*/ 637602 h 1639548"/>
                <a:gd name="connsiteX8" fmla="*/ 372197 w 582162"/>
                <a:gd name="connsiteY8" fmla="*/ 546012 h 1639548"/>
                <a:gd name="connsiteX9" fmla="*/ 498617 w 582162"/>
                <a:gd name="connsiteY9" fmla="*/ 657667 h 1639548"/>
                <a:gd name="connsiteX10" fmla="*/ 484050 w 582162"/>
                <a:gd name="connsiteY10" fmla="*/ 820057 h 1639548"/>
                <a:gd name="connsiteX11" fmla="*/ 270832 w 582162"/>
                <a:gd name="connsiteY11" fmla="*/ 673231 h 1639548"/>
                <a:gd name="connsiteX12" fmla="*/ 478917 w 582162"/>
                <a:gd name="connsiteY12" fmla="*/ 852083 h 1639548"/>
                <a:gd name="connsiteX13" fmla="*/ 469294 w 582162"/>
                <a:gd name="connsiteY13" fmla="*/ 1002645 h 1639548"/>
                <a:gd name="connsiteX14" fmla="*/ 184579 w 582162"/>
                <a:gd name="connsiteY14" fmla="*/ 795959 h 1639548"/>
                <a:gd name="connsiteX15" fmla="*/ 466579 w 582162"/>
                <a:gd name="connsiteY15" fmla="*/ 1042397 h 1639548"/>
                <a:gd name="connsiteX16" fmla="*/ 459783 w 582162"/>
                <a:gd name="connsiteY16" fmla="*/ 1179874 h 1639548"/>
                <a:gd name="connsiteX17" fmla="*/ 119129 w 582162"/>
                <a:gd name="connsiteY17" fmla="*/ 943486 h 1639548"/>
                <a:gd name="connsiteX18" fmla="*/ 467006 w 582162"/>
                <a:gd name="connsiteY18" fmla="*/ 1228896 h 1639548"/>
                <a:gd name="connsiteX19" fmla="*/ 480083 w 582162"/>
                <a:gd name="connsiteY19" fmla="*/ 1383852 h 1639548"/>
                <a:gd name="connsiteX20" fmla="*/ 184579 w 582162"/>
                <a:gd name="connsiteY20" fmla="*/ 1186679 h 1639548"/>
                <a:gd name="connsiteX21" fmla="*/ 480050 w 582162"/>
                <a:gd name="connsiteY21" fmla="*/ 1411085 h 1639548"/>
                <a:gd name="connsiteX22" fmla="*/ 552481 w 582162"/>
                <a:gd name="connsiteY22" fmla="*/ 1639356 h 1639548"/>
                <a:gd name="connsiteX23" fmla="*/ 103908 w 582162"/>
                <a:gd name="connsiteY23" fmla="*/ 1411291 h 1639548"/>
                <a:gd name="connsiteX24" fmla="*/ 550099 w 582162"/>
                <a:gd name="connsiteY24" fmla="*/ 54028 h 1639548"/>
                <a:gd name="connsiteX0" fmla="*/ 550099 w 582162"/>
                <a:gd name="connsiteY0" fmla="*/ 54028 h 1639548"/>
                <a:gd name="connsiteX1" fmla="*/ 536842 w 582162"/>
                <a:gd name="connsiteY1" fmla="*/ 262190 h 1639548"/>
                <a:gd name="connsiteX2" fmla="*/ 488816 w 582162"/>
                <a:gd name="connsiteY2" fmla="*/ 247571 h 1639548"/>
                <a:gd name="connsiteX3" fmla="*/ 532877 w 582162"/>
                <a:gd name="connsiteY3" fmla="*/ 295437 h 1639548"/>
                <a:gd name="connsiteX4" fmla="*/ 526021 w 582162"/>
                <a:gd name="connsiteY4" fmla="*/ 441538 h 1639548"/>
                <a:gd name="connsiteX5" fmla="*/ 440807 w 582162"/>
                <a:gd name="connsiteY5" fmla="*/ 401237 h 1639548"/>
                <a:gd name="connsiteX6" fmla="*/ 518260 w 582162"/>
                <a:gd name="connsiteY6" fmla="*/ 473456 h 1639548"/>
                <a:gd name="connsiteX7" fmla="*/ 498587 w 582162"/>
                <a:gd name="connsiteY7" fmla="*/ 637602 h 1639548"/>
                <a:gd name="connsiteX8" fmla="*/ 372197 w 582162"/>
                <a:gd name="connsiteY8" fmla="*/ 546012 h 1639548"/>
                <a:gd name="connsiteX9" fmla="*/ 498617 w 582162"/>
                <a:gd name="connsiteY9" fmla="*/ 657667 h 1639548"/>
                <a:gd name="connsiteX10" fmla="*/ 484050 w 582162"/>
                <a:gd name="connsiteY10" fmla="*/ 820057 h 1639548"/>
                <a:gd name="connsiteX11" fmla="*/ 270832 w 582162"/>
                <a:gd name="connsiteY11" fmla="*/ 673231 h 1639548"/>
                <a:gd name="connsiteX12" fmla="*/ 478917 w 582162"/>
                <a:gd name="connsiteY12" fmla="*/ 852083 h 1639548"/>
                <a:gd name="connsiteX13" fmla="*/ 469294 w 582162"/>
                <a:gd name="connsiteY13" fmla="*/ 1002645 h 1639548"/>
                <a:gd name="connsiteX14" fmla="*/ 184579 w 582162"/>
                <a:gd name="connsiteY14" fmla="*/ 795959 h 1639548"/>
                <a:gd name="connsiteX15" fmla="*/ 466579 w 582162"/>
                <a:gd name="connsiteY15" fmla="*/ 1042397 h 1639548"/>
                <a:gd name="connsiteX16" fmla="*/ 459783 w 582162"/>
                <a:gd name="connsiteY16" fmla="*/ 1179874 h 1639548"/>
                <a:gd name="connsiteX17" fmla="*/ 119129 w 582162"/>
                <a:gd name="connsiteY17" fmla="*/ 943486 h 1639548"/>
                <a:gd name="connsiteX18" fmla="*/ 467006 w 582162"/>
                <a:gd name="connsiteY18" fmla="*/ 1228896 h 1639548"/>
                <a:gd name="connsiteX19" fmla="*/ 480083 w 582162"/>
                <a:gd name="connsiteY19" fmla="*/ 1383852 h 1639548"/>
                <a:gd name="connsiteX20" fmla="*/ 184579 w 582162"/>
                <a:gd name="connsiteY20" fmla="*/ 1186679 h 1639548"/>
                <a:gd name="connsiteX21" fmla="*/ 480050 w 582162"/>
                <a:gd name="connsiteY21" fmla="*/ 1411085 h 1639548"/>
                <a:gd name="connsiteX22" fmla="*/ 552481 w 582162"/>
                <a:gd name="connsiteY22" fmla="*/ 1639356 h 1639548"/>
                <a:gd name="connsiteX23" fmla="*/ 103908 w 582162"/>
                <a:gd name="connsiteY23" fmla="*/ 1411291 h 1639548"/>
                <a:gd name="connsiteX24" fmla="*/ 550099 w 582162"/>
                <a:gd name="connsiteY24" fmla="*/ 54028 h 1639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82162" h="1639548">
                  <a:moveTo>
                    <a:pt x="550099" y="54028"/>
                  </a:moveTo>
                  <a:cubicBezTo>
                    <a:pt x="624739" y="-134938"/>
                    <a:pt x="547056" y="229933"/>
                    <a:pt x="536842" y="262190"/>
                  </a:cubicBezTo>
                  <a:cubicBezTo>
                    <a:pt x="526628" y="294447"/>
                    <a:pt x="489477" y="242030"/>
                    <a:pt x="488816" y="247571"/>
                  </a:cubicBezTo>
                  <a:lnTo>
                    <a:pt x="532877" y="295437"/>
                  </a:lnTo>
                  <a:cubicBezTo>
                    <a:pt x="532967" y="355079"/>
                    <a:pt x="525931" y="381896"/>
                    <a:pt x="526021" y="441538"/>
                  </a:cubicBezTo>
                  <a:lnTo>
                    <a:pt x="440807" y="401237"/>
                  </a:lnTo>
                  <a:lnTo>
                    <a:pt x="518260" y="473456"/>
                  </a:lnTo>
                  <a:lnTo>
                    <a:pt x="498587" y="637602"/>
                  </a:lnTo>
                  <a:lnTo>
                    <a:pt x="372197" y="546012"/>
                  </a:lnTo>
                  <a:lnTo>
                    <a:pt x="498617" y="657667"/>
                  </a:lnTo>
                  <a:cubicBezTo>
                    <a:pt x="498709" y="718576"/>
                    <a:pt x="483958" y="759148"/>
                    <a:pt x="484050" y="820057"/>
                  </a:cubicBezTo>
                  <a:lnTo>
                    <a:pt x="270832" y="673231"/>
                  </a:lnTo>
                  <a:lnTo>
                    <a:pt x="478917" y="852083"/>
                  </a:lnTo>
                  <a:lnTo>
                    <a:pt x="469294" y="1002645"/>
                  </a:lnTo>
                  <a:lnTo>
                    <a:pt x="184579" y="795959"/>
                  </a:lnTo>
                  <a:lnTo>
                    <a:pt x="466579" y="1042397"/>
                  </a:lnTo>
                  <a:lnTo>
                    <a:pt x="459783" y="1179874"/>
                  </a:lnTo>
                  <a:lnTo>
                    <a:pt x="119129" y="943486"/>
                  </a:lnTo>
                  <a:lnTo>
                    <a:pt x="467006" y="1228896"/>
                  </a:lnTo>
                  <a:cubicBezTo>
                    <a:pt x="467092" y="1286367"/>
                    <a:pt x="479997" y="1326381"/>
                    <a:pt x="480083" y="1383852"/>
                  </a:cubicBezTo>
                  <a:lnTo>
                    <a:pt x="184579" y="1186679"/>
                  </a:lnTo>
                  <a:lnTo>
                    <a:pt x="480050" y="1411085"/>
                  </a:lnTo>
                  <a:cubicBezTo>
                    <a:pt x="480132" y="1465879"/>
                    <a:pt x="497607" y="1538525"/>
                    <a:pt x="552481" y="1639356"/>
                  </a:cubicBezTo>
                  <a:cubicBezTo>
                    <a:pt x="331520" y="1644295"/>
                    <a:pt x="189138" y="1553987"/>
                    <a:pt x="103908" y="1411291"/>
                  </a:cubicBezTo>
                  <a:cubicBezTo>
                    <a:pt x="-144138" y="987527"/>
                    <a:pt x="70524" y="647047"/>
                    <a:pt x="550099" y="54028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84" name="Group 15">
              <a:extLst>
                <a:ext uri="{FF2B5EF4-FFF2-40B4-BE49-F238E27FC236}">
                  <a16:creationId xmlns:a16="http://schemas.microsoft.com/office/drawing/2014/main" id="{D8C02316-790D-4F45-81E6-A993503632E8}"/>
                </a:ext>
              </a:extLst>
            </p:cNvPr>
            <p:cNvGrpSpPr/>
            <p:nvPr/>
          </p:nvGrpSpPr>
          <p:grpSpPr>
            <a:xfrm rot="3111980">
              <a:off x="2750726" y="3488474"/>
              <a:ext cx="1504316" cy="2167896"/>
              <a:chOff x="967240" y="3289369"/>
              <a:chExt cx="1100200" cy="1585520"/>
            </a:xfrm>
          </p:grpSpPr>
          <p:sp>
            <p:nvSpPr>
              <p:cNvPr id="85" name="Freeform 16">
                <a:extLst>
                  <a:ext uri="{FF2B5EF4-FFF2-40B4-BE49-F238E27FC236}">
                    <a16:creationId xmlns:a16="http://schemas.microsoft.com/office/drawing/2014/main" id="{12CFC16D-1A61-4112-85C3-3C47F25CF573}"/>
                  </a:ext>
                </a:extLst>
              </p:cNvPr>
              <p:cNvSpPr/>
              <p:nvPr/>
            </p:nvSpPr>
            <p:spPr>
              <a:xfrm>
                <a:off x="967240" y="3289369"/>
                <a:ext cx="552481" cy="1585520"/>
              </a:xfrm>
              <a:custGeom>
                <a:avLst/>
                <a:gdLst/>
                <a:ahLst/>
                <a:cxnLst/>
                <a:rect l="l" t="t" r="r" b="b"/>
                <a:pathLst>
                  <a:path w="552481" h="1585520">
                    <a:moveTo>
                      <a:pt x="550099" y="0"/>
                    </a:moveTo>
                    <a:lnTo>
                      <a:pt x="550454" y="236086"/>
                    </a:lnTo>
                    <a:lnTo>
                      <a:pt x="488816" y="193543"/>
                    </a:lnTo>
                    <a:lnTo>
                      <a:pt x="550466" y="244157"/>
                    </a:lnTo>
                    <a:lnTo>
                      <a:pt x="550735" y="423083"/>
                    </a:lnTo>
                    <a:lnTo>
                      <a:pt x="440807" y="347209"/>
                    </a:lnTo>
                    <a:lnTo>
                      <a:pt x="550756" y="437477"/>
                    </a:lnTo>
                    <a:lnTo>
                      <a:pt x="551026" y="616991"/>
                    </a:lnTo>
                    <a:lnTo>
                      <a:pt x="372197" y="491984"/>
                    </a:lnTo>
                    <a:lnTo>
                      <a:pt x="551056" y="637056"/>
                    </a:lnTo>
                    <a:lnTo>
                      <a:pt x="551331" y="819782"/>
                    </a:lnTo>
                    <a:lnTo>
                      <a:pt x="270832" y="619203"/>
                    </a:lnTo>
                    <a:lnTo>
                      <a:pt x="551364" y="841805"/>
                    </a:lnTo>
                    <a:lnTo>
                      <a:pt x="551613" y="1007603"/>
                    </a:lnTo>
                    <a:lnTo>
                      <a:pt x="184579" y="741931"/>
                    </a:lnTo>
                    <a:lnTo>
                      <a:pt x="551646" y="1029766"/>
                    </a:lnTo>
                    <a:lnTo>
                      <a:pt x="551910" y="1205103"/>
                    </a:lnTo>
                    <a:lnTo>
                      <a:pt x="119129" y="889458"/>
                    </a:lnTo>
                    <a:lnTo>
                      <a:pt x="551942" y="1226335"/>
                    </a:lnTo>
                    <a:lnTo>
                      <a:pt x="552201" y="1398749"/>
                    </a:lnTo>
                    <a:lnTo>
                      <a:pt x="184579" y="1132651"/>
                    </a:lnTo>
                    <a:lnTo>
                      <a:pt x="552234" y="1420947"/>
                    </a:lnTo>
                    <a:lnTo>
                      <a:pt x="552481" y="1585328"/>
                    </a:lnTo>
                    <a:cubicBezTo>
                      <a:pt x="331520" y="1590267"/>
                      <a:pt x="189138" y="1499959"/>
                      <a:pt x="103908" y="1357263"/>
                    </a:cubicBezTo>
                    <a:cubicBezTo>
                      <a:pt x="-144138" y="933499"/>
                      <a:pt x="70524" y="593019"/>
                      <a:pt x="5500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6" name="Freeform 17">
                <a:extLst>
                  <a:ext uri="{FF2B5EF4-FFF2-40B4-BE49-F238E27FC236}">
                    <a16:creationId xmlns:a16="http://schemas.microsoft.com/office/drawing/2014/main" id="{20AAB3E1-A286-4439-BFEB-3250070E14F4}"/>
                  </a:ext>
                </a:extLst>
              </p:cNvPr>
              <p:cNvSpPr/>
              <p:nvPr/>
            </p:nvSpPr>
            <p:spPr>
              <a:xfrm flipH="1">
                <a:off x="1514959" y="3289369"/>
                <a:ext cx="552481" cy="1585520"/>
              </a:xfrm>
              <a:custGeom>
                <a:avLst/>
                <a:gdLst/>
                <a:ahLst/>
                <a:cxnLst/>
                <a:rect l="l" t="t" r="r" b="b"/>
                <a:pathLst>
                  <a:path w="552481" h="1585520">
                    <a:moveTo>
                      <a:pt x="550099" y="0"/>
                    </a:moveTo>
                    <a:lnTo>
                      <a:pt x="550454" y="236086"/>
                    </a:lnTo>
                    <a:lnTo>
                      <a:pt x="488816" y="193543"/>
                    </a:lnTo>
                    <a:lnTo>
                      <a:pt x="550466" y="244157"/>
                    </a:lnTo>
                    <a:lnTo>
                      <a:pt x="550735" y="423083"/>
                    </a:lnTo>
                    <a:lnTo>
                      <a:pt x="440807" y="347209"/>
                    </a:lnTo>
                    <a:lnTo>
                      <a:pt x="550756" y="437477"/>
                    </a:lnTo>
                    <a:lnTo>
                      <a:pt x="551026" y="616991"/>
                    </a:lnTo>
                    <a:lnTo>
                      <a:pt x="372197" y="491984"/>
                    </a:lnTo>
                    <a:lnTo>
                      <a:pt x="551056" y="637056"/>
                    </a:lnTo>
                    <a:lnTo>
                      <a:pt x="551331" y="819782"/>
                    </a:lnTo>
                    <a:lnTo>
                      <a:pt x="270832" y="619203"/>
                    </a:lnTo>
                    <a:lnTo>
                      <a:pt x="551364" y="841805"/>
                    </a:lnTo>
                    <a:lnTo>
                      <a:pt x="551613" y="1007603"/>
                    </a:lnTo>
                    <a:lnTo>
                      <a:pt x="184579" y="741931"/>
                    </a:lnTo>
                    <a:lnTo>
                      <a:pt x="551646" y="1029766"/>
                    </a:lnTo>
                    <a:lnTo>
                      <a:pt x="551910" y="1205103"/>
                    </a:lnTo>
                    <a:lnTo>
                      <a:pt x="119129" y="889458"/>
                    </a:lnTo>
                    <a:lnTo>
                      <a:pt x="551942" y="1226335"/>
                    </a:lnTo>
                    <a:lnTo>
                      <a:pt x="552201" y="1398749"/>
                    </a:lnTo>
                    <a:lnTo>
                      <a:pt x="184579" y="1132651"/>
                    </a:lnTo>
                    <a:lnTo>
                      <a:pt x="552234" y="1420947"/>
                    </a:lnTo>
                    <a:lnTo>
                      <a:pt x="552481" y="1585328"/>
                    </a:lnTo>
                    <a:cubicBezTo>
                      <a:pt x="331520" y="1590267"/>
                      <a:pt x="189138" y="1499959"/>
                      <a:pt x="103908" y="1357263"/>
                    </a:cubicBezTo>
                    <a:cubicBezTo>
                      <a:pt x="-144138" y="933499"/>
                      <a:pt x="70524" y="593019"/>
                      <a:pt x="550099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87" name="Freeform 19">
              <a:extLst>
                <a:ext uri="{FF2B5EF4-FFF2-40B4-BE49-F238E27FC236}">
                  <a16:creationId xmlns:a16="http://schemas.microsoft.com/office/drawing/2014/main" id="{B21CEC84-8E56-483E-96EE-E9F02C35092E}"/>
                </a:ext>
              </a:extLst>
            </p:cNvPr>
            <p:cNvSpPr/>
            <p:nvPr/>
          </p:nvSpPr>
          <p:spPr>
            <a:xfrm rot="3762166">
              <a:off x="3004136" y="5558414"/>
              <a:ext cx="535048" cy="1506856"/>
            </a:xfrm>
            <a:custGeom>
              <a:avLst/>
              <a:gdLst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51331 w 552481"/>
                <a:gd name="connsiteY10" fmla="*/ 819782 h 1585520"/>
                <a:gd name="connsiteX11" fmla="*/ 270832 w 552481"/>
                <a:gd name="connsiteY11" fmla="*/ 619203 h 1585520"/>
                <a:gd name="connsiteX12" fmla="*/ 551364 w 552481"/>
                <a:gd name="connsiteY12" fmla="*/ 841805 h 1585520"/>
                <a:gd name="connsiteX13" fmla="*/ 551613 w 552481"/>
                <a:gd name="connsiteY13" fmla="*/ 1007603 h 1585520"/>
                <a:gd name="connsiteX14" fmla="*/ 184579 w 552481"/>
                <a:gd name="connsiteY14" fmla="*/ 741931 h 1585520"/>
                <a:gd name="connsiteX15" fmla="*/ 551646 w 552481"/>
                <a:gd name="connsiteY15" fmla="*/ 1029766 h 1585520"/>
                <a:gd name="connsiteX16" fmla="*/ 551910 w 552481"/>
                <a:gd name="connsiteY16" fmla="*/ 1205103 h 1585520"/>
                <a:gd name="connsiteX17" fmla="*/ 119129 w 552481"/>
                <a:gd name="connsiteY17" fmla="*/ 889458 h 1585520"/>
                <a:gd name="connsiteX18" fmla="*/ 551942 w 552481"/>
                <a:gd name="connsiteY18" fmla="*/ 1226335 h 1585520"/>
                <a:gd name="connsiteX19" fmla="*/ 552201 w 552481"/>
                <a:gd name="connsiteY19" fmla="*/ 1398749 h 1585520"/>
                <a:gd name="connsiteX20" fmla="*/ 184579 w 552481"/>
                <a:gd name="connsiteY20" fmla="*/ 1132651 h 1585520"/>
                <a:gd name="connsiteX21" fmla="*/ 552234 w 552481"/>
                <a:gd name="connsiteY21" fmla="*/ 1420947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51331 w 552481"/>
                <a:gd name="connsiteY10" fmla="*/ 819782 h 1585520"/>
                <a:gd name="connsiteX11" fmla="*/ 270832 w 552481"/>
                <a:gd name="connsiteY11" fmla="*/ 619203 h 1585520"/>
                <a:gd name="connsiteX12" fmla="*/ 551364 w 552481"/>
                <a:gd name="connsiteY12" fmla="*/ 841805 h 1585520"/>
                <a:gd name="connsiteX13" fmla="*/ 551613 w 552481"/>
                <a:gd name="connsiteY13" fmla="*/ 1007603 h 1585520"/>
                <a:gd name="connsiteX14" fmla="*/ 184579 w 552481"/>
                <a:gd name="connsiteY14" fmla="*/ 741931 h 1585520"/>
                <a:gd name="connsiteX15" fmla="*/ 551646 w 552481"/>
                <a:gd name="connsiteY15" fmla="*/ 1029766 h 1585520"/>
                <a:gd name="connsiteX16" fmla="*/ 551910 w 552481"/>
                <a:gd name="connsiteY16" fmla="*/ 1205103 h 1585520"/>
                <a:gd name="connsiteX17" fmla="*/ 119129 w 552481"/>
                <a:gd name="connsiteY17" fmla="*/ 889458 h 1585520"/>
                <a:gd name="connsiteX18" fmla="*/ 551942 w 552481"/>
                <a:gd name="connsiteY18" fmla="*/ 1226335 h 1585520"/>
                <a:gd name="connsiteX19" fmla="*/ 552201 w 552481"/>
                <a:gd name="connsiteY19" fmla="*/ 1398749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51331 w 552481"/>
                <a:gd name="connsiteY10" fmla="*/ 819782 h 1585520"/>
                <a:gd name="connsiteX11" fmla="*/ 270832 w 552481"/>
                <a:gd name="connsiteY11" fmla="*/ 619203 h 1585520"/>
                <a:gd name="connsiteX12" fmla="*/ 551364 w 552481"/>
                <a:gd name="connsiteY12" fmla="*/ 841805 h 1585520"/>
                <a:gd name="connsiteX13" fmla="*/ 551613 w 552481"/>
                <a:gd name="connsiteY13" fmla="*/ 1007603 h 1585520"/>
                <a:gd name="connsiteX14" fmla="*/ 184579 w 552481"/>
                <a:gd name="connsiteY14" fmla="*/ 741931 h 1585520"/>
                <a:gd name="connsiteX15" fmla="*/ 551646 w 552481"/>
                <a:gd name="connsiteY15" fmla="*/ 1029766 h 1585520"/>
                <a:gd name="connsiteX16" fmla="*/ 551910 w 552481"/>
                <a:gd name="connsiteY16" fmla="*/ 1205103 h 1585520"/>
                <a:gd name="connsiteX17" fmla="*/ 119129 w 552481"/>
                <a:gd name="connsiteY17" fmla="*/ 889458 h 1585520"/>
                <a:gd name="connsiteX18" fmla="*/ 551942 w 552481"/>
                <a:gd name="connsiteY18" fmla="*/ 1226335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51331 w 552481"/>
                <a:gd name="connsiteY10" fmla="*/ 819782 h 1585520"/>
                <a:gd name="connsiteX11" fmla="*/ 270832 w 552481"/>
                <a:gd name="connsiteY11" fmla="*/ 619203 h 1585520"/>
                <a:gd name="connsiteX12" fmla="*/ 551364 w 552481"/>
                <a:gd name="connsiteY12" fmla="*/ 841805 h 1585520"/>
                <a:gd name="connsiteX13" fmla="*/ 551613 w 552481"/>
                <a:gd name="connsiteY13" fmla="*/ 1007603 h 1585520"/>
                <a:gd name="connsiteX14" fmla="*/ 184579 w 552481"/>
                <a:gd name="connsiteY14" fmla="*/ 741931 h 1585520"/>
                <a:gd name="connsiteX15" fmla="*/ 551646 w 552481"/>
                <a:gd name="connsiteY15" fmla="*/ 1029766 h 1585520"/>
                <a:gd name="connsiteX16" fmla="*/ 551910 w 552481"/>
                <a:gd name="connsiteY16" fmla="*/ 1205103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51331 w 552481"/>
                <a:gd name="connsiteY10" fmla="*/ 819782 h 1585520"/>
                <a:gd name="connsiteX11" fmla="*/ 270832 w 552481"/>
                <a:gd name="connsiteY11" fmla="*/ 619203 h 1585520"/>
                <a:gd name="connsiteX12" fmla="*/ 551364 w 552481"/>
                <a:gd name="connsiteY12" fmla="*/ 841805 h 1585520"/>
                <a:gd name="connsiteX13" fmla="*/ 551613 w 552481"/>
                <a:gd name="connsiteY13" fmla="*/ 1007603 h 1585520"/>
                <a:gd name="connsiteX14" fmla="*/ 184579 w 552481"/>
                <a:gd name="connsiteY14" fmla="*/ 741931 h 1585520"/>
                <a:gd name="connsiteX15" fmla="*/ 551646 w 552481"/>
                <a:gd name="connsiteY15" fmla="*/ 1029766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51331 w 552481"/>
                <a:gd name="connsiteY10" fmla="*/ 819782 h 1585520"/>
                <a:gd name="connsiteX11" fmla="*/ 270832 w 552481"/>
                <a:gd name="connsiteY11" fmla="*/ 619203 h 1585520"/>
                <a:gd name="connsiteX12" fmla="*/ 551364 w 552481"/>
                <a:gd name="connsiteY12" fmla="*/ 841805 h 1585520"/>
                <a:gd name="connsiteX13" fmla="*/ 551613 w 552481"/>
                <a:gd name="connsiteY13" fmla="*/ 1007603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51331 w 552481"/>
                <a:gd name="connsiteY10" fmla="*/ 819782 h 1585520"/>
                <a:gd name="connsiteX11" fmla="*/ 270832 w 552481"/>
                <a:gd name="connsiteY11" fmla="*/ 619203 h 1585520"/>
                <a:gd name="connsiteX12" fmla="*/ 551364 w 552481"/>
                <a:gd name="connsiteY12" fmla="*/ 841805 h 1585520"/>
                <a:gd name="connsiteX13" fmla="*/ 534221 w 552481"/>
                <a:gd name="connsiteY13" fmla="*/ 989751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51331 w 552481"/>
                <a:gd name="connsiteY10" fmla="*/ 819782 h 1585520"/>
                <a:gd name="connsiteX11" fmla="*/ 270832 w 552481"/>
                <a:gd name="connsiteY11" fmla="*/ 619203 h 1585520"/>
                <a:gd name="connsiteX12" fmla="*/ 501344 w 552481"/>
                <a:gd name="connsiteY12" fmla="*/ 815973 h 1585520"/>
                <a:gd name="connsiteX13" fmla="*/ 534221 w 552481"/>
                <a:gd name="connsiteY13" fmla="*/ 989751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51056 w 552481"/>
                <a:gd name="connsiteY9" fmla="*/ 637056 h 1585520"/>
                <a:gd name="connsiteX10" fmla="*/ 508896 w 552481"/>
                <a:gd name="connsiteY10" fmla="*/ 791532 h 1585520"/>
                <a:gd name="connsiteX11" fmla="*/ 270832 w 552481"/>
                <a:gd name="connsiteY11" fmla="*/ 619203 h 1585520"/>
                <a:gd name="connsiteX12" fmla="*/ 501344 w 552481"/>
                <a:gd name="connsiteY12" fmla="*/ 815973 h 1585520"/>
                <a:gd name="connsiteX13" fmla="*/ 534221 w 552481"/>
                <a:gd name="connsiteY13" fmla="*/ 989751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51026 w 552481"/>
                <a:gd name="connsiteY7" fmla="*/ 616991 h 1585520"/>
                <a:gd name="connsiteX8" fmla="*/ 372197 w 552481"/>
                <a:gd name="connsiteY8" fmla="*/ 491984 h 1585520"/>
                <a:gd name="connsiteX9" fmla="*/ 521176 w 552481"/>
                <a:gd name="connsiteY9" fmla="*/ 611487 h 1585520"/>
                <a:gd name="connsiteX10" fmla="*/ 508896 w 552481"/>
                <a:gd name="connsiteY10" fmla="*/ 791532 h 1585520"/>
                <a:gd name="connsiteX11" fmla="*/ 270832 w 552481"/>
                <a:gd name="connsiteY11" fmla="*/ 619203 h 1585520"/>
                <a:gd name="connsiteX12" fmla="*/ 501344 w 552481"/>
                <a:gd name="connsiteY12" fmla="*/ 815973 h 1585520"/>
                <a:gd name="connsiteX13" fmla="*/ 534221 w 552481"/>
                <a:gd name="connsiteY13" fmla="*/ 989751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50756 w 552481"/>
                <a:gd name="connsiteY6" fmla="*/ 437477 h 1585520"/>
                <a:gd name="connsiteX7" fmla="*/ 523630 w 552481"/>
                <a:gd name="connsiteY7" fmla="*/ 593972 h 1585520"/>
                <a:gd name="connsiteX8" fmla="*/ 372197 w 552481"/>
                <a:gd name="connsiteY8" fmla="*/ 491984 h 1585520"/>
                <a:gd name="connsiteX9" fmla="*/ 521176 w 552481"/>
                <a:gd name="connsiteY9" fmla="*/ 611487 h 1585520"/>
                <a:gd name="connsiteX10" fmla="*/ 508896 w 552481"/>
                <a:gd name="connsiteY10" fmla="*/ 791532 h 1585520"/>
                <a:gd name="connsiteX11" fmla="*/ 270832 w 552481"/>
                <a:gd name="connsiteY11" fmla="*/ 619203 h 1585520"/>
                <a:gd name="connsiteX12" fmla="*/ 501344 w 552481"/>
                <a:gd name="connsiteY12" fmla="*/ 815973 h 1585520"/>
                <a:gd name="connsiteX13" fmla="*/ 534221 w 552481"/>
                <a:gd name="connsiteY13" fmla="*/ 989751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50735 w 552481"/>
                <a:gd name="connsiteY4" fmla="*/ 423083 h 1585520"/>
                <a:gd name="connsiteX5" fmla="*/ 440807 w 552481"/>
                <a:gd name="connsiteY5" fmla="*/ 347209 h 1585520"/>
                <a:gd name="connsiteX6" fmla="*/ 530748 w 552481"/>
                <a:gd name="connsiteY6" fmla="*/ 427144 h 1585520"/>
                <a:gd name="connsiteX7" fmla="*/ 523630 w 552481"/>
                <a:gd name="connsiteY7" fmla="*/ 593972 h 1585520"/>
                <a:gd name="connsiteX8" fmla="*/ 372197 w 552481"/>
                <a:gd name="connsiteY8" fmla="*/ 491984 h 1585520"/>
                <a:gd name="connsiteX9" fmla="*/ 521176 w 552481"/>
                <a:gd name="connsiteY9" fmla="*/ 611487 h 1585520"/>
                <a:gd name="connsiteX10" fmla="*/ 508896 w 552481"/>
                <a:gd name="connsiteY10" fmla="*/ 791532 h 1585520"/>
                <a:gd name="connsiteX11" fmla="*/ 270832 w 552481"/>
                <a:gd name="connsiteY11" fmla="*/ 619203 h 1585520"/>
                <a:gd name="connsiteX12" fmla="*/ 501344 w 552481"/>
                <a:gd name="connsiteY12" fmla="*/ 815973 h 1585520"/>
                <a:gd name="connsiteX13" fmla="*/ 534221 w 552481"/>
                <a:gd name="connsiteY13" fmla="*/ 989751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50466 w 552481"/>
                <a:gd name="connsiteY3" fmla="*/ 244157 h 1585520"/>
                <a:gd name="connsiteX4" fmla="*/ 528440 w 552481"/>
                <a:gd name="connsiteY4" fmla="*/ 395095 h 1585520"/>
                <a:gd name="connsiteX5" fmla="*/ 440807 w 552481"/>
                <a:gd name="connsiteY5" fmla="*/ 347209 h 1585520"/>
                <a:gd name="connsiteX6" fmla="*/ 530748 w 552481"/>
                <a:gd name="connsiteY6" fmla="*/ 427144 h 1585520"/>
                <a:gd name="connsiteX7" fmla="*/ 523630 w 552481"/>
                <a:gd name="connsiteY7" fmla="*/ 593972 h 1585520"/>
                <a:gd name="connsiteX8" fmla="*/ 372197 w 552481"/>
                <a:gd name="connsiteY8" fmla="*/ 491984 h 1585520"/>
                <a:gd name="connsiteX9" fmla="*/ 521176 w 552481"/>
                <a:gd name="connsiteY9" fmla="*/ 611487 h 1585520"/>
                <a:gd name="connsiteX10" fmla="*/ 508896 w 552481"/>
                <a:gd name="connsiteY10" fmla="*/ 791532 h 1585520"/>
                <a:gd name="connsiteX11" fmla="*/ 270832 w 552481"/>
                <a:gd name="connsiteY11" fmla="*/ 619203 h 1585520"/>
                <a:gd name="connsiteX12" fmla="*/ 501344 w 552481"/>
                <a:gd name="connsiteY12" fmla="*/ 815973 h 1585520"/>
                <a:gd name="connsiteX13" fmla="*/ 534221 w 552481"/>
                <a:gd name="connsiteY13" fmla="*/ 989751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52481"/>
                <a:gd name="connsiteY0" fmla="*/ 0 h 1585520"/>
                <a:gd name="connsiteX1" fmla="*/ 550454 w 552481"/>
                <a:gd name="connsiteY1" fmla="*/ 236086 h 1585520"/>
                <a:gd name="connsiteX2" fmla="*/ 488816 w 552481"/>
                <a:gd name="connsiteY2" fmla="*/ 193543 h 1585520"/>
                <a:gd name="connsiteX3" fmla="*/ 532877 w 552481"/>
                <a:gd name="connsiteY3" fmla="*/ 241409 h 1585520"/>
                <a:gd name="connsiteX4" fmla="*/ 528440 w 552481"/>
                <a:gd name="connsiteY4" fmla="*/ 395095 h 1585520"/>
                <a:gd name="connsiteX5" fmla="*/ 440807 w 552481"/>
                <a:gd name="connsiteY5" fmla="*/ 347209 h 1585520"/>
                <a:gd name="connsiteX6" fmla="*/ 530748 w 552481"/>
                <a:gd name="connsiteY6" fmla="*/ 427144 h 1585520"/>
                <a:gd name="connsiteX7" fmla="*/ 523630 w 552481"/>
                <a:gd name="connsiteY7" fmla="*/ 593972 h 1585520"/>
                <a:gd name="connsiteX8" fmla="*/ 372197 w 552481"/>
                <a:gd name="connsiteY8" fmla="*/ 491984 h 1585520"/>
                <a:gd name="connsiteX9" fmla="*/ 521176 w 552481"/>
                <a:gd name="connsiteY9" fmla="*/ 611487 h 1585520"/>
                <a:gd name="connsiteX10" fmla="*/ 508896 w 552481"/>
                <a:gd name="connsiteY10" fmla="*/ 791532 h 1585520"/>
                <a:gd name="connsiteX11" fmla="*/ 270832 w 552481"/>
                <a:gd name="connsiteY11" fmla="*/ 619203 h 1585520"/>
                <a:gd name="connsiteX12" fmla="*/ 501344 w 552481"/>
                <a:gd name="connsiteY12" fmla="*/ 815973 h 1585520"/>
                <a:gd name="connsiteX13" fmla="*/ 534221 w 552481"/>
                <a:gd name="connsiteY13" fmla="*/ 989751 h 1585520"/>
                <a:gd name="connsiteX14" fmla="*/ 184579 w 552481"/>
                <a:gd name="connsiteY14" fmla="*/ 741931 h 1585520"/>
                <a:gd name="connsiteX15" fmla="*/ 521700 w 552481"/>
                <a:gd name="connsiteY15" fmla="*/ 1009232 h 1585520"/>
                <a:gd name="connsiteX16" fmla="*/ 507056 w 552481"/>
                <a:gd name="connsiteY16" fmla="*/ 1169267 h 1585520"/>
                <a:gd name="connsiteX17" fmla="*/ 119129 w 552481"/>
                <a:gd name="connsiteY17" fmla="*/ 889458 h 1585520"/>
                <a:gd name="connsiteX18" fmla="*/ 504472 w 552481"/>
                <a:gd name="connsiteY18" fmla="*/ 1198018 h 1585520"/>
                <a:gd name="connsiteX19" fmla="*/ 519836 w 552481"/>
                <a:gd name="connsiteY19" fmla="*/ 1370630 h 1585520"/>
                <a:gd name="connsiteX20" fmla="*/ 184579 w 552481"/>
                <a:gd name="connsiteY20" fmla="*/ 1132651 h 1585520"/>
                <a:gd name="connsiteX21" fmla="*/ 509865 w 552481"/>
                <a:gd name="connsiteY21" fmla="*/ 1387661 h 1585520"/>
                <a:gd name="connsiteX22" fmla="*/ 552481 w 552481"/>
                <a:gd name="connsiteY22" fmla="*/ 1585328 h 1585520"/>
                <a:gd name="connsiteX23" fmla="*/ 103908 w 552481"/>
                <a:gd name="connsiteY23" fmla="*/ 1357263 h 1585520"/>
                <a:gd name="connsiteX24" fmla="*/ 550099 w 552481"/>
                <a:gd name="connsiteY24" fmla="*/ 0 h 1585520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521176 w 580141"/>
                <a:gd name="connsiteY10" fmla="*/ 666226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534221 w 580141"/>
                <a:gd name="connsiteY14" fmla="*/ 1044490 h 1640259"/>
                <a:gd name="connsiteX15" fmla="*/ 184579 w 580141"/>
                <a:gd name="connsiteY15" fmla="*/ 796670 h 1640259"/>
                <a:gd name="connsiteX16" fmla="*/ 521700 w 580141"/>
                <a:gd name="connsiteY16" fmla="*/ 1063971 h 1640259"/>
                <a:gd name="connsiteX17" fmla="*/ 507056 w 580141"/>
                <a:gd name="connsiteY17" fmla="*/ 1224006 h 1640259"/>
                <a:gd name="connsiteX18" fmla="*/ 119129 w 580141"/>
                <a:gd name="connsiteY18" fmla="*/ 944197 h 1640259"/>
                <a:gd name="connsiteX19" fmla="*/ 504472 w 580141"/>
                <a:gd name="connsiteY19" fmla="*/ 1252757 h 1640259"/>
                <a:gd name="connsiteX20" fmla="*/ 519836 w 580141"/>
                <a:gd name="connsiteY20" fmla="*/ 1425369 h 1640259"/>
                <a:gd name="connsiteX21" fmla="*/ 184579 w 580141"/>
                <a:gd name="connsiteY21" fmla="*/ 1187390 h 1640259"/>
                <a:gd name="connsiteX22" fmla="*/ 509865 w 580141"/>
                <a:gd name="connsiteY22" fmla="*/ 1442400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521176 w 580141"/>
                <a:gd name="connsiteY10" fmla="*/ 666226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521700 w 580141"/>
                <a:gd name="connsiteY16" fmla="*/ 1063971 h 1640259"/>
                <a:gd name="connsiteX17" fmla="*/ 507056 w 580141"/>
                <a:gd name="connsiteY17" fmla="*/ 1224006 h 1640259"/>
                <a:gd name="connsiteX18" fmla="*/ 119129 w 580141"/>
                <a:gd name="connsiteY18" fmla="*/ 944197 h 1640259"/>
                <a:gd name="connsiteX19" fmla="*/ 504472 w 580141"/>
                <a:gd name="connsiteY19" fmla="*/ 1252757 h 1640259"/>
                <a:gd name="connsiteX20" fmla="*/ 519836 w 580141"/>
                <a:gd name="connsiteY20" fmla="*/ 1425369 h 1640259"/>
                <a:gd name="connsiteX21" fmla="*/ 184579 w 580141"/>
                <a:gd name="connsiteY21" fmla="*/ 1187390 h 1640259"/>
                <a:gd name="connsiteX22" fmla="*/ 509865 w 580141"/>
                <a:gd name="connsiteY22" fmla="*/ 1442400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521176 w 580141"/>
                <a:gd name="connsiteY10" fmla="*/ 666226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507056 w 580141"/>
                <a:gd name="connsiteY17" fmla="*/ 1224006 h 1640259"/>
                <a:gd name="connsiteX18" fmla="*/ 119129 w 580141"/>
                <a:gd name="connsiteY18" fmla="*/ 944197 h 1640259"/>
                <a:gd name="connsiteX19" fmla="*/ 504472 w 580141"/>
                <a:gd name="connsiteY19" fmla="*/ 1252757 h 1640259"/>
                <a:gd name="connsiteX20" fmla="*/ 519836 w 580141"/>
                <a:gd name="connsiteY20" fmla="*/ 1425369 h 1640259"/>
                <a:gd name="connsiteX21" fmla="*/ 184579 w 580141"/>
                <a:gd name="connsiteY21" fmla="*/ 1187390 h 1640259"/>
                <a:gd name="connsiteX22" fmla="*/ 509865 w 580141"/>
                <a:gd name="connsiteY22" fmla="*/ 1442400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521176 w 580141"/>
                <a:gd name="connsiteY10" fmla="*/ 666226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504472 w 580141"/>
                <a:gd name="connsiteY19" fmla="*/ 1252757 h 1640259"/>
                <a:gd name="connsiteX20" fmla="*/ 519836 w 580141"/>
                <a:gd name="connsiteY20" fmla="*/ 1425369 h 1640259"/>
                <a:gd name="connsiteX21" fmla="*/ 184579 w 580141"/>
                <a:gd name="connsiteY21" fmla="*/ 1187390 h 1640259"/>
                <a:gd name="connsiteX22" fmla="*/ 509865 w 580141"/>
                <a:gd name="connsiteY22" fmla="*/ 1442400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521176 w 580141"/>
                <a:gd name="connsiteY10" fmla="*/ 666226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519836 w 580141"/>
                <a:gd name="connsiteY20" fmla="*/ 1425369 h 1640259"/>
                <a:gd name="connsiteX21" fmla="*/ 184579 w 580141"/>
                <a:gd name="connsiteY21" fmla="*/ 1187390 h 1640259"/>
                <a:gd name="connsiteX22" fmla="*/ 509865 w 580141"/>
                <a:gd name="connsiteY22" fmla="*/ 1442400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521176 w 580141"/>
                <a:gd name="connsiteY10" fmla="*/ 666226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519836 w 580141"/>
                <a:gd name="connsiteY20" fmla="*/ 1425369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521176 w 580141"/>
                <a:gd name="connsiteY10" fmla="*/ 666226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7405 w 580141"/>
                <a:gd name="connsiteY20" fmla="*/ 1402284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521176 w 580141"/>
                <a:gd name="connsiteY10" fmla="*/ 666226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523630 w 580141"/>
                <a:gd name="connsiteY8" fmla="*/ 648711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30748 w 580141"/>
                <a:gd name="connsiteY7" fmla="*/ 481883 h 1640259"/>
                <a:gd name="connsiteX8" fmla="*/ 498587 w 580141"/>
                <a:gd name="connsiteY8" fmla="*/ 638313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18260 w 580141"/>
                <a:gd name="connsiteY7" fmla="*/ 474167 h 1640259"/>
                <a:gd name="connsiteX8" fmla="*/ 498587 w 580141"/>
                <a:gd name="connsiteY8" fmla="*/ 638313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508896 w 580141"/>
                <a:gd name="connsiteY11" fmla="*/ 846271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18260 w 580141"/>
                <a:gd name="connsiteY7" fmla="*/ 474167 h 1640259"/>
                <a:gd name="connsiteX8" fmla="*/ 498587 w 580141"/>
                <a:gd name="connsiteY8" fmla="*/ 638313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484050 w 580141"/>
                <a:gd name="connsiteY11" fmla="*/ 820768 h 1640259"/>
                <a:gd name="connsiteX12" fmla="*/ 270832 w 580141"/>
                <a:gd name="connsiteY12" fmla="*/ 673942 h 1640259"/>
                <a:gd name="connsiteX13" fmla="*/ 501344 w 580141"/>
                <a:gd name="connsiteY13" fmla="*/ 870712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18260 w 580141"/>
                <a:gd name="connsiteY7" fmla="*/ 474167 h 1640259"/>
                <a:gd name="connsiteX8" fmla="*/ 498587 w 580141"/>
                <a:gd name="connsiteY8" fmla="*/ 638313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484050 w 580141"/>
                <a:gd name="connsiteY11" fmla="*/ 820768 h 1640259"/>
                <a:gd name="connsiteX12" fmla="*/ 270832 w 580141"/>
                <a:gd name="connsiteY12" fmla="*/ 673942 h 1640259"/>
                <a:gd name="connsiteX13" fmla="*/ 478917 w 580141"/>
                <a:gd name="connsiteY13" fmla="*/ 852794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74625 w 580141"/>
                <a:gd name="connsiteY17" fmla="*/ 1200922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18260 w 580141"/>
                <a:gd name="connsiteY7" fmla="*/ 474167 h 1640259"/>
                <a:gd name="connsiteX8" fmla="*/ 498587 w 580141"/>
                <a:gd name="connsiteY8" fmla="*/ 638313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484050 w 580141"/>
                <a:gd name="connsiteY11" fmla="*/ 820768 h 1640259"/>
                <a:gd name="connsiteX12" fmla="*/ 270832 w 580141"/>
                <a:gd name="connsiteY12" fmla="*/ 673942 h 1640259"/>
                <a:gd name="connsiteX13" fmla="*/ 478917 w 580141"/>
                <a:gd name="connsiteY13" fmla="*/ 852794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79002 w 580141"/>
                <a:gd name="connsiteY16" fmla="*/ 1055860 h 1640259"/>
                <a:gd name="connsiteX17" fmla="*/ 459783 w 580141"/>
                <a:gd name="connsiteY17" fmla="*/ 1180585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18260 w 580141"/>
                <a:gd name="connsiteY7" fmla="*/ 474167 h 1640259"/>
                <a:gd name="connsiteX8" fmla="*/ 498587 w 580141"/>
                <a:gd name="connsiteY8" fmla="*/ 638313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484050 w 580141"/>
                <a:gd name="connsiteY11" fmla="*/ 820768 h 1640259"/>
                <a:gd name="connsiteX12" fmla="*/ 270832 w 580141"/>
                <a:gd name="connsiteY12" fmla="*/ 673942 h 1640259"/>
                <a:gd name="connsiteX13" fmla="*/ 478917 w 580141"/>
                <a:gd name="connsiteY13" fmla="*/ 852794 h 1640259"/>
                <a:gd name="connsiteX14" fmla="*/ 484201 w 580141"/>
                <a:gd name="connsiteY14" fmla="*/ 1018658 h 1640259"/>
                <a:gd name="connsiteX15" fmla="*/ 184579 w 580141"/>
                <a:gd name="connsiteY15" fmla="*/ 796670 h 1640259"/>
                <a:gd name="connsiteX16" fmla="*/ 466579 w 580141"/>
                <a:gd name="connsiteY16" fmla="*/ 1043108 h 1640259"/>
                <a:gd name="connsiteX17" fmla="*/ 459783 w 580141"/>
                <a:gd name="connsiteY17" fmla="*/ 1180585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28440 w 580141"/>
                <a:gd name="connsiteY5" fmla="*/ 449834 h 1640259"/>
                <a:gd name="connsiteX6" fmla="*/ 440807 w 580141"/>
                <a:gd name="connsiteY6" fmla="*/ 401948 h 1640259"/>
                <a:gd name="connsiteX7" fmla="*/ 518260 w 580141"/>
                <a:gd name="connsiteY7" fmla="*/ 474167 h 1640259"/>
                <a:gd name="connsiteX8" fmla="*/ 498587 w 580141"/>
                <a:gd name="connsiteY8" fmla="*/ 638313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484050 w 580141"/>
                <a:gd name="connsiteY11" fmla="*/ 820768 h 1640259"/>
                <a:gd name="connsiteX12" fmla="*/ 270832 w 580141"/>
                <a:gd name="connsiteY12" fmla="*/ 673942 h 1640259"/>
                <a:gd name="connsiteX13" fmla="*/ 478917 w 580141"/>
                <a:gd name="connsiteY13" fmla="*/ 852794 h 1640259"/>
                <a:gd name="connsiteX14" fmla="*/ 469294 w 580141"/>
                <a:gd name="connsiteY14" fmla="*/ 1003356 h 1640259"/>
                <a:gd name="connsiteX15" fmla="*/ 184579 w 580141"/>
                <a:gd name="connsiteY15" fmla="*/ 796670 h 1640259"/>
                <a:gd name="connsiteX16" fmla="*/ 466579 w 580141"/>
                <a:gd name="connsiteY16" fmla="*/ 1043108 h 1640259"/>
                <a:gd name="connsiteX17" fmla="*/ 459783 w 580141"/>
                <a:gd name="connsiteY17" fmla="*/ 1180585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0141"/>
                <a:gd name="connsiteY0" fmla="*/ 54739 h 1640259"/>
                <a:gd name="connsiteX1" fmla="*/ 536842 w 580141"/>
                <a:gd name="connsiteY1" fmla="*/ 262901 h 1640259"/>
                <a:gd name="connsiteX2" fmla="*/ 550454 w 580141"/>
                <a:gd name="connsiteY2" fmla="*/ 290825 h 1640259"/>
                <a:gd name="connsiteX3" fmla="*/ 488816 w 580141"/>
                <a:gd name="connsiteY3" fmla="*/ 248282 h 1640259"/>
                <a:gd name="connsiteX4" fmla="*/ 532877 w 580141"/>
                <a:gd name="connsiteY4" fmla="*/ 296148 h 1640259"/>
                <a:gd name="connsiteX5" fmla="*/ 511048 w 580141"/>
                <a:gd name="connsiteY5" fmla="*/ 431982 h 1640259"/>
                <a:gd name="connsiteX6" fmla="*/ 440807 w 580141"/>
                <a:gd name="connsiteY6" fmla="*/ 401948 h 1640259"/>
                <a:gd name="connsiteX7" fmla="*/ 518260 w 580141"/>
                <a:gd name="connsiteY7" fmla="*/ 474167 h 1640259"/>
                <a:gd name="connsiteX8" fmla="*/ 498587 w 580141"/>
                <a:gd name="connsiteY8" fmla="*/ 638313 h 1640259"/>
                <a:gd name="connsiteX9" fmla="*/ 372197 w 580141"/>
                <a:gd name="connsiteY9" fmla="*/ 546723 h 1640259"/>
                <a:gd name="connsiteX10" fmla="*/ 498617 w 580141"/>
                <a:gd name="connsiteY10" fmla="*/ 658378 h 1640259"/>
                <a:gd name="connsiteX11" fmla="*/ 484050 w 580141"/>
                <a:gd name="connsiteY11" fmla="*/ 820768 h 1640259"/>
                <a:gd name="connsiteX12" fmla="*/ 270832 w 580141"/>
                <a:gd name="connsiteY12" fmla="*/ 673942 h 1640259"/>
                <a:gd name="connsiteX13" fmla="*/ 478917 w 580141"/>
                <a:gd name="connsiteY13" fmla="*/ 852794 h 1640259"/>
                <a:gd name="connsiteX14" fmla="*/ 469294 w 580141"/>
                <a:gd name="connsiteY14" fmla="*/ 1003356 h 1640259"/>
                <a:gd name="connsiteX15" fmla="*/ 184579 w 580141"/>
                <a:gd name="connsiteY15" fmla="*/ 796670 h 1640259"/>
                <a:gd name="connsiteX16" fmla="*/ 466579 w 580141"/>
                <a:gd name="connsiteY16" fmla="*/ 1043108 h 1640259"/>
                <a:gd name="connsiteX17" fmla="*/ 459783 w 580141"/>
                <a:gd name="connsiteY17" fmla="*/ 1180585 h 1640259"/>
                <a:gd name="connsiteX18" fmla="*/ 119129 w 580141"/>
                <a:gd name="connsiteY18" fmla="*/ 944197 h 1640259"/>
                <a:gd name="connsiteX19" fmla="*/ 467006 w 580141"/>
                <a:gd name="connsiteY19" fmla="*/ 1229607 h 1640259"/>
                <a:gd name="connsiteX20" fmla="*/ 480083 w 580141"/>
                <a:gd name="connsiteY20" fmla="*/ 1384563 h 1640259"/>
                <a:gd name="connsiteX21" fmla="*/ 184579 w 580141"/>
                <a:gd name="connsiteY21" fmla="*/ 1187390 h 1640259"/>
                <a:gd name="connsiteX22" fmla="*/ 480050 w 580141"/>
                <a:gd name="connsiteY22" fmla="*/ 1411796 h 1640259"/>
                <a:gd name="connsiteX23" fmla="*/ 552481 w 580141"/>
                <a:gd name="connsiteY23" fmla="*/ 1640067 h 1640259"/>
                <a:gd name="connsiteX24" fmla="*/ 103908 w 580141"/>
                <a:gd name="connsiteY24" fmla="*/ 1412002 h 1640259"/>
                <a:gd name="connsiteX25" fmla="*/ 550099 w 580141"/>
                <a:gd name="connsiteY25" fmla="*/ 54739 h 1640259"/>
                <a:gd name="connsiteX0" fmla="*/ 550099 w 582162"/>
                <a:gd name="connsiteY0" fmla="*/ 54028 h 1639548"/>
                <a:gd name="connsiteX1" fmla="*/ 536842 w 582162"/>
                <a:gd name="connsiteY1" fmla="*/ 262190 h 1639548"/>
                <a:gd name="connsiteX2" fmla="*/ 488816 w 582162"/>
                <a:gd name="connsiteY2" fmla="*/ 247571 h 1639548"/>
                <a:gd name="connsiteX3" fmla="*/ 532877 w 582162"/>
                <a:gd name="connsiteY3" fmla="*/ 295437 h 1639548"/>
                <a:gd name="connsiteX4" fmla="*/ 511048 w 582162"/>
                <a:gd name="connsiteY4" fmla="*/ 431271 h 1639548"/>
                <a:gd name="connsiteX5" fmla="*/ 440807 w 582162"/>
                <a:gd name="connsiteY5" fmla="*/ 401237 h 1639548"/>
                <a:gd name="connsiteX6" fmla="*/ 518260 w 582162"/>
                <a:gd name="connsiteY6" fmla="*/ 473456 h 1639548"/>
                <a:gd name="connsiteX7" fmla="*/ 498587 w 582162"/>
                <a:gd name="connsiteY7" fmla="*/ 637602 h 1639548"/>
                <a:gd name="connsiteX8" fmla="*/ 372197 w 582162"/>
                <a:gd name="connsiteY8" fmla="*/ 546012 h 1639548"/>
                <a:gd name="connsiteX9" fmla="*/ 498617 w 582162"/>
                <a:gd name="connsiteY9" fmla="*/ 657667 h 1639548"/>
                <a:gd name="connsiteX10" fmla="*/ 484050 w 582162"/>
                <a:gd name="connsiteY10" fmla="*/ 820057 h 1639548"/>
                <a:gd name="connsiteX11" fmla="*/ 270832 w 582162"/>
                <a:gd name="connsiteY11" fmla="*/ 673231 h 1639548"/>
                <a:gd name="connsiteX12" fmla="*/ 478917 w 582162"/>
                <a:gd name="connsiteY12" fmla="*/ 852083 h 1639548"/>
                <a:gd name="connsiteX13" fmla="*/ 469294 w 582162"/>
                <a:gd name="connsiteY13" fmla="*/ 1002645 h 1639548"/>
                <a:gd name="connsiteX14" fmla="*/ 184579 w 582162"/>
                <a:gd name="connsiteY14" fmla="*/ 795959 h 1639548"/>
                <a:gd name="connsiteX15" fmla="*/ 466579 w 582162"/>
                <a:gd name="connsiteY15" fmla="*/ 1042397 h 1639548"/>
                <a:gd name="connsiteX16" fmla="*/ 459783 w 582162"/>
                <a:gd name="connsiteY16" fmla="*/ 1179874 h 1639548"/>
                <a:gd name="connsiteX17" fmla="*/ 119129 w 582162"/>
                <a:gd name="connsiteY17" fmla="*/ 943486 h 1639548"/>
                <a:gd name="connsiteX18" fmla="*/ 467006 w 582162"/>
                <a:gd name="connsiteY18" fmla="*/ 1228896 h 1639548"/>
                <a:gd name="connsiteX19" fmla="*/ 480083 w 582162"/>
                <a:gd name="connsiteY19" fmla="*/ 1383852 h 1639548"/>
                <a:gd name="connsiteX20" fmla="*/ 184579 w 582162"/>
                <a:gd name="connsiteY20" fmla="*/ 1186679 h 1639548"/>
                <a:gd name="connsiteX21" fmla="*/ 480050 w 582162"/>
                <a:gd name="connsiteY21" fmla="*/ 1411085 h 1639548"/>
                <a:gd name="connsiteX22" fmla="*/ 552481 w 582162"/>
                <a:gd name="connsiteY22" fmla="*/ 1639356 h 1639548"/>
                <a:gd name="connsiteX23" fmla="*/ 103908 w 582162"/>
                <a:gd name="connsiteY23" fmla="*/ 1411291 h 1639548"/>
                <a:gd name="connsiteX24" fmla="*/ 550099 w 582162"/>
                <a:gd name="connsiteY24" fmla="*/ 54028 h 1639548"/>
                <a:gd name="connsiteX0" fmla="*/ 550099 w 582162"/>
                <a:gd name="connsiteY0" fmla="*/ 54028 h 1639548"/>
                <a:gd name="connsiteX1" fmla="*/ 536842 w 582162"/>
                <a:gd name="connsiteY1" fmla="*/ 262190 h 1639548"/>
                <a:gd name="connsiteX2" fmla="*/ 488816 w 582162"/>
                <a:gd name="connsiteY2" fmla="*/ 247571 h 1639548"/>
                <a:gd name="connsiteX3" fmla="*/ 532877 w 582162"/>
                <a:gd name="connsiteY3" fmla="*/ 295437 h 1639548"/>
                <a:gd name="connsiteX4" fmla="*/ 526021 w 582162"/>
                <a:gd name="connsiteY4" fmla="*/ 441538 h 1639548"/>
                <a:gd name="connsiteX5" fmla="*/ 440807 w 582162"/>
                <a:gd name="connsiteY5" fmla="*/ 401237 h 1639548"/>
                <a:gd name="connsiteX6" fmla="*/ 518260 w 582162"/>
                <a:gd name="connsiteY6" fmla="*/ 473456 h 1639548"/>
                <a:gd name="connsiteX7" fmla="*/ 498587 w 582162"/>
                <a:gd name="connsiteY7" fmla="*/ 637602 h 1639548"/>
                <a:gd name="connsiteX8" fmla="*/ 372197 w 582162"/>
                <a:gd name="connsiteY8" fmla="*/ 546012 h 1639548"/>
                <a:gd name="connsiteX9" fmla="*/ 498617 w 582162"/>
                <a:gd name="connsiteY9" fmla="*/ 657667 h 1639548"/>
                <a:gd name="connsiteX10" fmla="*/ 484050 w 582162"/>
                <a:gd name="connsiteY10" fmla="*/ 820057 h 1639548"/>
                <a:gd name="connsiteX11" fmla="*/ 270832 w 582162"/>
                <a:gd name="connsiteY11" fmla="*/ 673231 h 1639548"/>
                <a:gd name="connsiteX12" fmla="*/ 478917 w 582162"/>
                <a:gd name="connsiteY12" fmla="*/ 852083 h 1639548"/>
                <a:gd name="connsiteX13" fmla="*/ 469294 w 582162"/>
                <a:gd name="connsiteY13" fmla="*/ 1002645 h 1639548"/>
                <a:gd name="connsiteX14" fmla="*/ 184579 w 582162"/>
                <a:gd name="connsiteY14" fmla="*/ 795959 h 1639548"/>
                <a:gd name="connsiteX15" fmla="*/ 466579 w 582162"/>
                <a:gd name="connsiteY15" fmla="*/ 1042397 h 1639548"/>
                <a:gd name="connsiteX16" fmla="*/ 459783 w 582162"/>
                <a:gd name="connsiteY16" fmla="*/ 1179874 h 1639548"/>
                <a:gd name="connsiteX17" fmla="*/ 119129 w 582162"/>
                <a:gd name="connsiteY17" fmla="*/ 943486 h 1639548"/>
                <a:gd name="connsiteX18" fmla="*/ 467006 w 582162"/>
                <a:gd name="connsiteY18" fmla="*/ 1228896 h 1639548"/>
                <a:gd name="connsiteX19" fmla="*/ 480083 w 582162"/>
                <a:gd name="connsiteY19" fmla="*/ 1383852 h 1639548"/>
                <a:gd name="connsiteX20" fmla="*/ 184579 w 582162"/>
                <a:gd name="connsiteY20" fmla="*/ 1186679 h 1639548"/>
                <a:gd name="connsiteX21" fmla="*/ 480050 w 582162"/>
                <a:gd name="connsiteY21" fmla="*/ 1411085 h 1639548"/>
                <a:gd name="connsiteX22" fmla="*/ 552481 w 582162"/>
                <a:gd name="connsiteY22" fmla="*/ 1639356 h 1639548"/>
                <a:gd name="connsiteX23" fmla="*/ 103908 w 582162"/>
                <a:gd name="connsiteY23" fmla="*/ 1411291 h 1639548"/>
                <a:gd name="connsiteX24" fmla="*/ 550099 w 582162"/>
                <a:gd name="connsiteY24" fmla="*/ 54028 h 1639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82162" h="1639548">
                  <a:moveTo>
                    <a:pt x="550099" y="54028"/>
                  </a:moveTo>
                  <a:cubicBezTo>
                    <a:pt x="624739" y="-134938"/>
                    <a:pt x="547056" y="229933"/>
                    <a:pt x="536842" y="262190"/>
                  </a:cubicBezTo>
                  <a:cubicBezTo>
                    <a:pt x="526628" y="294447"/>
                    <a:pt x="489477" y="242030"/>
                    <a:pt x="488816" y="247571"/>
                  </a:cubicBezTo>
                  <a:lnTo>
                    <a:pt x="532877" y="295437"/>
                  </a:lnTo>
                  <a:cubicBezTo>
                    <a:pt x="532967" y="355079"/>
                    <a:pt x="525931" y="381896"/>
                    <a:pt x="526021" y="441538"/>
                  </a:cubicBezTo>
                  <a:lnTo>
                    <a:pt x="440807" y="401237"/>
                  </a:lnTo>
                  <a:lnTo>
                    <a:pt x="518260" y="473456"/>
                  </a:lnTo>
                  <a:lnTo>
                    <a:pt x="498587" y="637602"/>
                  </a:lnTo>
                  <a:lnTo>
                    <a:pt x="372197" y="546012"/>
                  </a:lnTo>
                  <a:lnTo>
                    <a:pt x="498617" y="657667"/>
                  </a:lnTo>
                  <a:cubicBezTo>
                    <a:pt x="498709" y="718576"/>
                    <a:pt x="483958" y="759148"/>
                    <a:pt x="484050" y="820057"/>
                  </a:cubicBezTo>
                  <a:lnTo>
                    <a:pt x="270832" y="673231"/>
                  </a:lnTo>
                  <a:lnTo>
                    <a:pt x="478917" y="852083"/>
                  </a:lnTo>
                  <a:lnTo>
                    <a:pt x="469294" y="1002645"/>
                  </a:lnTo>
                  <a:lnTo>
                    <a:pt x="184579" y="795959"/>
                  </a:lnTo>
                  <a:lnTo>
                    <a:pt x="466579" y="1042397"/>
                  </a:lnTo>
                  <a:lnTo>
                    <a:pt x="459783" y="1179874"/>
                  </a:lnTo>
                  <a:lnTo>
                    <a:pt x="119129" y="943486"/>
                  </a:lnTo>
                  <a:lnTo>
                    <a:pt x="467006" y="1228896"/>
                  </a:lnTo>
                  <a:cubicBezTo>
                    <a:pt x="467092" y="1286367"/>
                    <a:pt x="479997" y="1326381"/>
                    <a:pt x="480083" y="1383852"/>
                  </a:cubicBezTo>
                  <a:lnTo>
                    <a:pt x="184579" y="1186679"/>
                  </a:lnTo>
                  <a:lnTo>
                    <a:pt x="480050" y="1411085"/>
                  </a:lnTo>
                  <a:cubicBezTo>
                    <a:pt x="480132" y="1465879"/>
                    <a:pt x="497607" y="1538525"/>
                    <a:pt x="552481" y="1639356"/>
                  </a:cubicBezTo>
                  <a:cubicBezTo>
                    <a:pt x="331520" y="1644295"/>
                    <a:pt x="189138" y="1553987"/>
                    <a:pt x="103908" y="1411291"/>
                  </a:cubicBezTo>
                  <a:cubicBezTo>
                    <a:pt x="-144138" y="987527"/>
                    <a:pt x="70524" y="647047"/>
                    <a:pt x="550099" y="5402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88" name="그룹 5">
            <a:extLst>
              <a:ext uri="{FF2B5EF4-FFF2-40B4-BE49-F238E27FC236}">
                <a16:creationId xmlns:a16="http://schemas.microsoft.com/office/drawing/2014/main" id="{EDF85189-F6E4-4847-A8DF-6AD243365690}"/>
              </a:ext>
            </a:extLst>
          </p:cNvPr>
          <p:cNvGrpSpPr/>
          <p:nvPr/>
        </p:nvGrpSpPr>
        <p:grpSpPr>
          <a:xfrm>
            <a:off x="6328887" y="1850811"/>
            <a:ext cx="5350385" cy="863505"/>
            <a:chOff x="6328887" y="1915749"/>
            <a:chExt cx="5350385" cy="863505"/>
          </a:xfrm>
        </p:grpSpPr>
        <p:sp>
          <p:nvSpPr>
            <p:cNvPr id="89" name="직사각형 70">
              <a:extLst>
                <a:ext uri="{FF2B5EF4-FFF2-40B4-BE49-F238E27FC236}">
                  <a16:creationId xmlns:a16="http://schemas.microsoft.com/office/drawing/2014/main" id="{5F6E8B54-1098-4D34-BD4E-9C4DA7D3518F}"/>
                </a:ext>
              </a:extLst>
            </p:cNvPr>
            <p:cNvSpPr/>
            <p:nvPr/>
          </p:nvSpPr>
          <p:spPr>
            <a:xfrm>
              <a:off x="6422668" y="1915749"/>
              <a:ext cx="1656184" cy="360000"/>
            </a:xfrm>
            <a:prstGeom prst="rect">
              <a:avLst/>
            </a:prstGeom>
            <a:solidFill>
              <a:schemeClr val="accent1">
                <a:alpha val="80000"/>
              </a:schemeClr>
            </a:solidFill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altLang="ko-KR" sz="2000" b="1" dirty="0">
                  <a:solidFill>
                    <a:schemeClr val="bg1"/>
                  </a:solidFill>
                </a:rPr>
                <a:t>40% </a:t>
              </a:r>
              <a:r>
                <a:rPr lang="en-US" altLang="ko-KR" sz="1400" b="1" dirty="0">
                  <a:solidFill>
                    <a:schemeClr val="bg1"/>
                  </a:solidFill>
                </a:rPr>
                <a:t>Content</a:t>
              </a:r>
              <a:endParaRPr lang="ko-KR" alt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31A10FCB-8772-4067-A24D-A19579DEA3AD}"/>
                </a:ext>
              </a:extLst>
            </p:cNvPr>
            <p:cNvSpPr txBox="1"/>
            <p:nvPr/>
          </p:nvSpPr>
          <p:spPr>
            <a:xfrm>
              <a:off x="6328887" y="2317589"/>
              <a:ext cx="53503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 and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1" name="그룹 4">
            <a:extLst>
              <a:ext uri="{FF2B5EF4-FFF2-40B4-BE49-F238E27FC236}">
                <a16:creationId xmlns:a16="http://schemas.microsoft.com/office/drawing/2014/main" id="{25657BE2-D13B-4891-A9FC-B5E04492C910}"/>
              </a:ext>
            </a:extLst>
          </p:cNvPr>
          <p:cNvGrpSpPr/>
          <p:nvPr/>
        </p:nvGrpSpPr>
        <p:grpSpPr>
          <a:xfrm>
            <a:off x="6328890" y="3005255"/>
            <a:ext cx="5350384" cy="863505"/>
            <a:chOff x="6328890" y="3050599"/>
            <a:chExt cx="5350384" cy="863505"/>
          </a:xfrm>
        </p:grpSpPr>
        <p:sp>
          <p:nvSpPr>
            <p:cNvPr id="92" name="직사각형 72">
              <a:extLst>
                <a:ext uri="{FF2B5EF4-FFF2-40B4-BE49-F238E27FC236}">
                  <a16:creationId xmlns:a16="http://schemas.microsoft.com/office/drawing/2014/main" id="{CD5A972E-D57D-4EE6-B4BB-A1153AF3D99F}"/>
                </a:ext>
              </a:extLst>
            </p:cNvPr>
            <p:cNvSpPr/>
            <p:nvPr/>
          </p:nvSpPr>
          <p:spPr>
            <a:xfrm>
              <a:off x="6422669" y="3050599"/>
              <a:ext cx="1656184" cy="360000"/>
            </a:xfrm>
            <a:prstGeom prst="rect">
              <a:avLst/>
            </a:prstGeom>
            <a:solidFill>
              <a:schemeClr val="accent4">
                <a:alpha val="80000"/>
              </a:schemeClr>
            </a:solidFill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altLang="ko-KR" sz="2000" b="1" dirty="0"/>
                <a:t>50% </a:t>
              </a:r>
              <a:r>
                <a:rPr lang="en-US" altLang="ko-KR" sz="1400" b="1" dirty="0">
                  <a:solidFill>
                    <a:schemeClr val="bg1"/>
                  </a:solidFill>
                </a:rPr>
                <a:t>Content</a:t>
              </a:r>
              <a:endParaRPr lang="ko-KR" altLang="en-US" sz="1400" b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B7B09069-08BA-4D14-AE9E-025285CD583D}"/>
                </a:ext>
              </a:extLst>
            </p:cNvPr>
            <p:cNvSpPr txBox="1"/>
            <p:nvPr/>
          </p:nvSpPr>
          <p:spPr>
            <a:xfrm>
              <a:off x="6328890" y="3452439"/>
              <a:ext cx="53503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 and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그룹 3">
            <a:extLst>
              <a:ext uri="{FF2B5EF4-FFF2-40B4-BE49-F238E27FC236}">
                <a16:creationId xmlns:a16="http://schemas.microsoft.com/office/drawing/2014/main" id="{2763B5D4-A8EB-49F6-BA2C-D89CFB6B411E}"/>
              </a:ext>
            </a:extLst>
          </p:cNvPr>
          <p:cNvGrpSpPr/>
          <p:nvPr/>
        </p:nvGrpSpPr>
        <p:grpSpPr>
          <a:xfrm>
            <a:off x="6328891" y="4159699"/>
            <a:ext cx="5350384" cy="863505"/>
            <a:chOff x="6328891" y="4185449"/>
            <a:chExt cx="5350384" cy="863505"/>
          </a:xfrm>
        </p:grpSpPr>
        <p:sp>
          <p:nvSpPr>
            <p:cNvPr id="95" name="직사각형 74">
              <a:extLst>
                <a:ext uri="{FF2B5EF4-FFF2-40B4-BE49-F238E27FC236}">
                  <a16:creationId xmlns:a16="http://schemas.microsoft.com/office/drawing/2014/main" id="{D7C2929F-50A5-405D-8618-38605456FA7B}"/>
                </a:ext>
              </a:extLst>
            </p:cNvPr>
            <p:cNvSpPr/>
            <p:nvPr/>
          </p:nvSpPr>
          <p:spPr>
            <a:xfrm>
              <a:off x="6422670" y="4185449"/>
              <a:ext cx="1656184" cy="360000"/>
            </a:xfrm>
            <a:prstGeom prst="rect">
              <a:avLst/>
            </a:prstGeom>
            <a:solidFill>
              <a:schemeClr val="accent3">
                <a:alpha val="80000"/>
              </a:schemeClr>
            </a:solidFill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altLang="ko-KR" sz="2000" dirty="0"/>
                <a:t>70% </a:t>
              </a:r>
              <a:r>
                <a:rPr lang="en-US" altLang="ko-KR" sz="1400" b="1" dirty="0">
                  <a:solidFill>
                    <a:schemeClr val="bg1"/>
                  </a:solidFill>
                </a:rPr>
                <a:t>Content</a:t>
              </a:r>
              <a:endParaRPr lang="ko-KR" altLang="en-US" sz="1400" b="1" dirty="0"/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3947F3CF-B44E-4528-9F74-9DC35449EADD}"/>
                </a:ext>
              </a:extLst>
            </p:cNvPr>
            <p:cNvSpPr txBox="1"/>
            <p:nvPr/>
          </p:nvSpPr>
          <p:spPr>
            <a:xfrm>
              <a:off x="6328891" y="4587289"/>
              <a:ext cx="53503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 and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7" name="그룹 2">
            <a:extLst>
              <a:ext uri="{FF2B5EF4-FFF2-40B4-BE49-F238E27FC236}">
                <a16:creationId xmlns:a16="http://schemas.microsoft.com/office/drawing/2014/main" id="{33374FCE-8EB9-460A-9180-333C2E5EAAC7}"/>
              </a:ext>
            </a:extLst>
          </p:cNvPr>
          <p:cNvGrpSpPr/>
          <p:nvPr/>
        </p:nvGrpSpPr>
        <p:grpSpPr>
          <a:xfrm>
            <a:off x="6328889" y="5314144"/>
            <a:ext cx="5350384" cy="863505"/>
            <a:chOff x="6328889" y="5320299"/>
            <a:chExt cx="5350384" cy="863505"/>
          </a:xfrm>
        </p:grpSpPr>
        <p:sp>
          <p:nvSpPr>
            <p:cNvPr id="98" name="직사각형 76">
              <a:extLst>
                <a:ext uri="{FF2B5EF4-FFF2-40B4-BE49-F238E27FC236}">
                  <a16:creationId xmlns:a16="http://schemas.microsoft.com/office/drawing/2014/main" id="{B67B04EB-FBED-4FF8-A6CB-3493530840E4}"/>
                </a:ext>
              </a:extLst>
            </p:cNvPr>
            <p:cNvSpPr/>
            <p:nvPr/>
          </p:nvSpPr>
          <p:spPr>
            <a:xfrm>
              <a:off x="6422668" y="5320299"/>
              <a:ext cx="1656184" cy="3600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altLang="ko-KR" sz="2000" b="1" dirty="0"/>
                <a:t>92% </a:t>
              </a:r>
              <a:r>
                <a:rPr lang="en-US" altLang="ko-KR" sz="1400" b="1" dirty="0">
                  <a:solidFill>
                    <a:schemeClr val="bg1"/>
                  </a:solidFill>
                </a:rPr>
                <a:t>Content</a:t>
              </a:r>
              <a:endParaRPr lang="ko-KR" altLang="en-US" sz="1400" b="1" dirty="0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281D3AC7-7CA2-4446-9063-A53CD4C5E332}"/>
                </a:ext>
              </a:extLst>
            </p:cNvPr>
            <p:cNvSpPr txBox="1"/>
            <p:nvPr/>
          </p:nvSpPr>
          <p:spPr>
            <a:xfrm>
              <a:off x="6328889" y="5722139"/>
              <a:ext cx="53503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 and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aphicFrame>
        <p:nvGraphicFramePr>
          <p:cNvPr id="100" name="Chart 7">
            <a:extLst>
              <a:ext uri="{FF2B5EF4-FFF2-40B4-BE49-F238E27FC236}">
                <a16:creationId xmlns:a16="http://schemas.microsoft.com/office/drawing/2014/main" id="{2D502A8B-CC2D-4166-A346-96502274B4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3309765"/>
              </p:ext>
            </p:extLst>
          </p:nvPr>
        </p:nvGraphicFramePr>
        <p:xfrm>
          <a:off x="5157265" y="2925657"/>
          <a:ext cx="986741" cy="1022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1" name="Chart 7">
            <a:extLst>
              <a:ext uri="{FF2B5EF4-FFF2-40B4-BE49-F238E27FC236}">
                <a16:creationId xmlns:a16="http://schemas.microsoft.com/office/drawing/2014/main" id="{A8AF568C-5A83-4E2F-90E7-A50D49F8BF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4068959"/>
              </p:ext>
            </p:extLst>
          </p:nvPr>
        </p:nvGraphicFramePr>
        <p:xfrm>
          <a:off x="5157265" y="4080101"/>
          <a:ext cx="986741" cy="1022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2" name="Chart 7">
            <a:extLst>
              <a:ext uri="{FF2B5EF4-FFF2-40B4-BE49-F238E27FC236}">
                <a16:creationId xmlns:a16="http://schemas.microsoft.com/office/drawing/2014/main" id="{B3BA02AB-6E54-48AA-A71B-E44AC9C80B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095202"/>
              </p:ext>
            </p:extLst>
          </p:nvPr>
        </p:nvGraphicFramePr>
        <p:xfrm>
          <a:off x="5157265" y="5234546"/>
          <a:ext cx="986741" cy="1022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03" name="Chart 7">
            <a:extLst>
              <a:ext uri="{FF2B5EF4-FFF2-40B4-BE49-F238E27FC236}">
                <a16:creationId xmlns:a16="http://schemas.microsoft.com/office/drawing/2014/main" id="{5170F26B-98D9-4C45-BEC4-474770B201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326012"/>
              </p:ext>
            </p:extLst>
          </p:nvPr>
        </p:nvGraphicFramePr>
        <p:xfrm>
          <a:off x="5157265" y="1771213"/>
          <a:ext cx="986741" cy="1022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4" name="Rectangle 16">
            <a:extLst>
              <a:ext uri="{FF2B5EF4-FFF2-40B4-BE49-F238E27FC236}">
                <a16:creationId xmlns:a16="http://schemas.microsoft.com/office/drawing/2014/main" id="{70F518A6-B64B-46DB-936D-7A751C6120E4}"/>
              </a:ext>
            </a:extLst>
          </p:cNvPr>
          <p:cNvSpPr/>
          <p:nvPr/>
        </p:nvSpPr>
        <p:spPr>
          <a:xfrm rot="2700000">
            <a:off x="5499252" y="5505140"/>
            <a:ext cx="268580" cy="48151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5" name="Rectangle 9">
            <a:extLst>
              <a:ext uri="{FF2B5EF4-FFF2-40B4-BE49-F238E27FC236}">
                <a16:creationId xmlns:a16="http://schemas.microsoft.com/office/drawing/2014/main" id="{500AE694-E6D3-4AD1-969E-C764ED4AF137}"/>
              </a:ext>
            </a:extLst>
          </p:cNvPr>
          <p:cNvSpPr/>
          <p:nvPr/>
        </p:nvSpPr>
        <p:spPr>
          <a:xfrm>
            <a:off x="5477356" y="2126817"/>
            <a:ext cx="332759" cy="31149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6" name="Oval 7">
            <a:extLst>
              <a:ext uri="{FF2B5EF4-FFF2-40B4-BE49-F238E27FC236}">
                <a16:creationId xmlns:a16="http://schemas.microsoft.com/office/drawing/2014/main" id="{8FB3B3C4-C803-482C-AC7C-3833F2EA550B}"/>
              </a:ext>
            </a:extLst>
          </p:cNvPr>
          <p:cNvSpPr/>
          <p:nvPr/>
        </p:nvSpPr>
        <p:spPr>
          <a:xfrm>
            <a:off x="5476593" y="4400161"/>
            <a:ext cx="364891" cy="36489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7" name="Rounded Rectangle 27">
            <a:extLst>
              <a:ext uri="{FF2B5EF4-FFF2-40B4-BE49-F238E27FC236}">
                <a16:creationId xmlns:a16="http://schemas.microsoft.com/office/drawing/2014/main" id="{ACA21CC6-D4C4-4AF4-AFE0-6B45D3605EA6}"/>
              </a:ext>
            </a:extLst>
          </p:cNvPr>
          <p:cNvSpPr/>
          <p:nvPr/>
        </p:nvSpPr>
        <p:spPr>
          <a:xfrm>
            <a:off x="5477356" y="3284864"/>
            <a:ext cx="349863" cy="26874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108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2018-12-27T08:03:09Z</dcterms:modified>
</cp:coreProperties>
</file>