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3" name="TextBox 412">
            <a:extLst>
              <a:ext uri="{FF2B5EF4-FFF2-40B4-BE49-F238E27FC236}">
                <a16:creationId xmlns:a16="http://schemas.microsoft.com/office/drawing/2014/main" id="{2DCF3E77-2EF9-4E52-9FBC-036AA8F47FA1}"/>
              </a:ext>
            </a:extLst>
          </p:cNvPr>
          <p:cNvSpPr txBox="1"/>
          <p:nvPr/>
        </p:nvSpPr>
        <p:spPr>
          <a:xfrm>
            <a:off x="5044059" y="1954120"/>
            <a:ext cx="619526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Get a modern PowerPoint  Presentation that is beautifully designed. Get a modern PowerPoint  Presentation that is beautifully designed.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Get a modern PowerPoint  Presentation that is beautifully designed. Get a modern PowerPoint  Presentation that is beautifully designed.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Get a modern PowerPoint  Presentation that is beautifully designed. Easy to change colors, photos and Text. </a:t>
            </a:r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24FFB057-3E28-4195-8B41-33D640753688}"/>
              </a:ext>
            </a:extLst>
          </p:cNvPr>
          <p:cNvSpPr txBox="1"/>
          <p:nvPr/>
        </p:nvSpPr>
        <p:spPr>
          <a:xfrm>
            <a:off x="5044058" y="1641389"/>
            <a:ext cx="621146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F81D23BE-95CA-41B2-8E69-8EE15B6FC67C}"/>
              </a:ext>
            </a:extLst>
          </p:cNvPr>
          <p:cNvSpPr/>
          <p:nvPr/>
        </p:nvSpPr>
        <p:spPr>
          <a:xfrm>
            <a:off x="964152" y="5535735"/>
            <a:ext cx="612000" cy="612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5EA3E55A-DFE3-4A17-B250-A9E73AD32579}"/>
              </a:ext>
            </a:extLst>
          </p:cNvPr>
          <p:cNvSpPr txBox="1"/>
          <p:nvPr/>
        </p:nvSpPr>
        <p:spPr>
          <a:xfrm>
            <a:off x="1698520" y="5518571"/>
            <a:ext cx="2461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C2FDD1B5-6C74-4825-B2D7-CE454C0E5B8E}"/>
              </a:ext>
            </a:extLst>
          </p:cNvPr>
          <p:cNvSpPr/>
          <p:nvPr/>
        </p:nvSpPr>
        <p:spPr>
          <a:xfrm>
            <a:off x="4551442" y="5535735"/>
            <a:ext cx="612000" cy="612000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18" name="TextBox 417">
            <a:extLst>
              <a:ext uri="{FF2B5EF4-FFF2-40B4-BE49-F238E27FC236}">
                <a16:creationId xmlns:a16="http://schemas.microsoft.com/office/drawing/2014/main" id="{33310139-20EC-411D-9D4C-62A4869986A3}"/>
              </a:ext>
            </a:extLst>
          </p:cNvPr>
          <p:cNvSpPr txBox="1"/>
          <p:nvPr/>
        </p:nvSpPr>
        <p:spPr>
          <a:xfrm>
            <a:off x="5285810" y="5518571"/>
            <a:ext cx="2461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19" name="Oval 418">
            <a:extLst>
              <a:ext uri="{FF2B5EF4-FFF2-40B4-BE49-F238E27FC236}">
                <a16:creationId xmlns:a16="http://schemas.microsoft.com/office/drawing/2014/main" id="{39D0E406-A917-4FA1-92A3-5BCA556C5373}"/>
              </a:ext>
            </a:extLst>
          </p:cNvPr>
          <p:cNvSpPr/>
          <p:nvPr/>
        </p:nvSpPr>
        <p:spPr>
          <a:xfrm>
            <a:off x="8138732" y="5535735"/>
            <a:ext cx="612000" cy="612000"/>
          </a:xfrm>
          <a:prstGeom prst="ellipse">
            <a:avLst/>
          </a:prstGeom>
          <a:solidFill>
            <a:schemeClr val="accent4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20" name="TextBox 419">
            <a:extLst>
              <a:ext uri="{FF2B5EF4-FFF2-40B4-BE49-F238E27FC236}">
                <a16:creationId xmlns:a16="http://schemas.microsoft.com/office/drawing/2014/main" id="{10BEE4EB-6A01-4B80-965B-60EE30957DF4}"/>
              </a:ext>
            </a:extLst>
          </p:cNvPr>
          <p:cNvSpPr txBox="1"/>
          <p:nvPr/>
        </p:nvSpPr>
        <p:spPr>
          <a:xfrm>
            <a:off x="8873100" y="5518571"/>
            <a:ext cx="2461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21" name="Group 420">
            <a:extLst>
              <a:ext uri="{FF2B5EF4-FFF2-40B4-BE49-F238E27FC236}">
                <a16:creationId xmlns:a16="http://schemas.microsoft.com/office/drawing/2014/main" id="{EB06B677-5A0F-49A7-97C1-B3922B43402F}"/>
              </a:ext>
            </a:extLst>
          </p:cNvPr>
          <p:cNvGrpSpPr/>
          <p:nvPr/>
        </p:nvGrpSpPr>
        <p:grpSpPr>
          <a:xfrm>
            <a:off x="967738" y="1634453"/>
            <a:ext cx="3577244" cy="3824818"/>
            <a:chOff x="441611" y="1180105"/>
            <a:chExt cx="2872356" cy="3071146"/>
          </a:xfrm>
        </p:grpSpPr>
        <p:sp>
          <p:nvSpPr>
            <p:cNvPr id="422" name="Oval 2">
              <a:extLst>
                <a:ext uri="{FF2B5EF4-FFF2-40B4-BE49-F238E27FC236}">
                  <a16:creationId xmlns:a16="http://schemas.microsoft.com/office/drawing/2014/main" id="{23C0EF7B-256E-4A94-A5A8-818285A08D80}"/>
                </a:ext>
              </a:extLst>
            </p:cNvPr>
            <p:cNvSpPr/>
            <p:nvPr/>
          </p:nvSpPr>
          <p:spPr>
            <a:xfrm rot="814699">
              <a:off x="1553446" y="2539741"/>
              <a:ext cx="1368152" cy="1368152"/>
            </a:xfrm>
            <a:custGeom>
              <a:avLst/>
              <a:gdLst/>
              <a:ahLst/>
              <a:cxnLst/>
              <a:rect l="l" t="t" r="r" b="b"/>
              <a:pathLst>
                <a:path w="2160240" h="2160240">
                  <a:moveTo>
                    <a:pt x="958200" y="0"/>
                  </a:moveTo>
                  <a:lnTo>
                    <a:pt x="1202040" y="0"/>
                  </a:lnTo>
                  <a:cubicBezTo>
                    <a:pt x="1254012" y="0"/>
                    <a:pt x="1296144" y="42132"/>
                    <a:pt x="1296144" y="94104"/>
                  </a:cubicBezTo>
                  <a:lnTo>
                    <a:pt x="1296144" y="190279"/>
                  </a:lnTo>
                  <a:cubicBezTo>
                    <a:pt x="1389361" y="212582"/>
                    <a:pt x="1477009" y="249172"/>
                    <a:pt x="1555776" y="298961"/>
                  </a:cubicBezTo>
                  <a:lnTo>
                    <a:pt x="1596168" y="258568"/>
                  </a:lnTo>
                  <a:cubicBezTo>
                    <a:pt x="1642655" y="212081"/>
                    <a:pt x="1718026" y="212081"/>
                    <a:pt x="1764513" y="258568"/>
                  </a:cubicBezTo>
                  <a:lnTo>
                    <a:pt x="1901672" y="395727"/>
                  </a:lnTo>
                  <a:cubicBezTo>
                    <a:pt x="1948159" y="442214"/>
                    <a:pt x="1948159" y="517585"/>
                    <a:pt x="1901672" y="564072"/>
                  </a:cubicBezTo>
                  <a:lnTo>
                    <a:pt x="1860814" y="604931"/>
                  </a:lnTo>
                  <a:cubicBezTo>
                    <a:pt x="1910096" y="683590"/>
                    <a:pt x="1946147" y="771046"/>
                    <a:pt x="1967819" y="864096"/>
                  </a:cubicBezTo>
                  <a:lnTo>
                    <a:pt x="2066136" y="864096"/>
                  </a:lnTo>
                  <a:cubicBezTo>
                    <a:pt x="2118108" y="864096"/>
                    <a:pt x="2160240" y="906228"/>
                    <a:pt x="2160240" y="958200"/>
                  </a:cubicBezTo>
                  <a:lnTo>
                    <a:pt x="2160240" y="1202040"/>
                  </a:lnTo>
                  <a:cubicBezTo>
                    <a:pt x="2160240" y="1254012"/>
                    <a:pt x="2118108" y="1296144"/>
                    <a:pt x="2066136" y="1296144"/>
                  </a:cubicBezTo>
                  <a:lnTo>
                    <a:pt x="1967819" y="1296144"/>
                  </a:lnTo>
                  <a:cubicBezTo>
                    <a:pt x="1946147" y="1389194"/>
                    <a:pt x="1910096" y="1476650"/>
                    <a:pt x="1860814" y="1555310"/>
                  </a:cubicBezTo>
                  <a:lnTo>
                    <a:pt x="1908650" y="1603146"/>
                  </a:lnTo>
                  <a:cubicBezTo>
                    <a:pt x="1957242" y="1651738"/>
                    <a:pt x="1957242" y="1730519"/>
                    <a:pt x="1908650" y="1779111"/>
                  </a:cubicBezTo>
                  <a:lnTo>
                    <a:pt x="1779111" y="1908650"/>
                  </a:lnTo>
                  <a:cubicBezTo>
                    <a:pt x="1730519" y="1957242"/>
                    <a:pt x="1651738" y="1957242"/>
                    <a:pt x="1603146" y="1908650"/>
                  </a:cubicBezTo>
                  <a:lnTo>
                    <a:pt x="1555776" y="1861280"/>
                  </a:lnTo>
                  <a:cubicBezTo>
                    <a:pt x="1477009" y="1911069"/>
                    <a:pt x="1389361" y="1947658"/>
                    <a:pt x="1296144" y="1969961"/>
                  </a:cubicBezTo>
                  <a:lnTo>
                    <a:pt x="1296144" y="2066136"/>
                  </a:lnTo>
                  <a:cubicBezTo>
                    <a:pt x="1296144" y="2118108"/>
                    <a:pt x="1254012" y="2160240"/>
                    <a:pt x="1202040" y="2160240"/>
                  </a:cubicBezTo>
                  <a:lnTo>
                    <a:pt x="958200" y="2160240"/>
                  </a:lnTo>
                  <a:cubicBezTo>
                    <a:pt x="906228" y="2160240"/>
                    <a:pt x="864096" y="2118108"/>
                    <a:pt x="864096" y="2066136"/>
                  </a:cubicBezTo>
                  <a:lnTo>
                    <a:pt x="864096" y="1969961"/>
                  </a:lnTo>
                  <a:cubicBezTo>
                    <a:pt x="770879" y="1947658"/>
                    <a:pt x="683232" y="1911069"/>
                    <a:pt x="604465" y="1861280"/>
                  </a:cubicBezTo>
                  <a:lnTo>
                    <a:pt x="564072" y="1901672"/>
                  </a:lnTo>
                  <a:cubicBezTo>
                    <a:pt x="517585" y="1948160"/>
                    <a:pt x="442214" y="1948160"/>
                    <a:pt x="395727" y="1901672"/>
                  </a:cubicBezTo>
                  <a:lnTo>
                    <a:pt x="258568" y="1764513"/>
                  </a:lnTo>
                  <a:cubicBezTo>
                    <a:pt x="212081" y="1718026"/>
                    <a:pt x="212081" y="1642655"/>
                    <a:pt x="258568" y="1596168"/>
                  </a:cubicBezTo>
                  <a:lnTo>
                    <a:pt x="299427" y="1555310"/>
                  </a:lnTo>
                  <a:cubicBezTo>
                    <a:pt x="250144" y="1476650"/>
                    <a:pt x="214093" y="1389194"/>
                    <a:pt x="192421" y="1296144"/>
                  </a:cubicBezTo>
                  <a:lnTo>
                    <a:pt x="94104" y="1296144"/>
                  </a:lnTo>
                  <a:cubicBezTo>
                    <a:pt x="42132" y="1296144"/>
                    <a:pt x="0" y="1254012"/>
                    <a:pt x="0" y="1202040"/>
                  </a:cubicBezTo>
                  <a:lnTo>
                    <a:pt x="0" y="958200"/>
                  </a:lnTo>
                  <a:cubicBezTo>
                    <a:pt x="0" y="906228"/>
                    <a:pt x="42132" y="864096"/>
                    <a:pt x="94104" y="864096"/>
                  </a:cubicBezTo>
                  <a:lnTo>
                    <a:pt x="192421" y="864096"/>
                  </a:lnTo>
                  <a:cubicBezTo>
                    <a:pt x="214093" y="771046"/>
                    <a:pt x="250144" y="683590"/>
                    <a:pt x="299426" y="604931"/>
                  </a:cubicBezTo>
                  <a:lnTo>
                    <a:pt x="251590" y="557095"/>
                  </a:lnTo>
                  <a:cubicBezTo>
                    <a:pt x="202999" y="508503"/>
                    <a:pt x="202999" y="429721"/>
                    <a:pt x="251590" y="381130"/>
                  </a:cubicBezTo>
                  <a:lnTo>
                    <a:pt x="381130" y="251591"/>
                  </a:lnTo>
                  <a:cubicBezTo>
                    <a:pt x="429721" y="202999"/>
                    <a:pt x="508503" y="202999"/>
                    <a:pt x="557095" y="251591"/>
                  </a:cubicBezTo>
                  <a:lnTo>
                    <a:pt x="604465" y="298961"/>
                  </a:lnTo>
                  <a:cubicBezTo>
                    <a:pt x="683232" y="249172"/>
                    <a:pt x="770879" y="212582"/>
                    <a:pt x="864096" y="190279"/>
                  </a:cubicBezTo>
                  <a:lnTo>
                    <a:pt x="864096" y="94104"/>
                  </a:lnTo>
                  <a:cubicBezTo>
                    <a:pt x="864096" y="42132"/>
                    <a:pt x="906228" y="0"/>
                    <a:pt x="958200" y="0"/>
                  </a:cubicBezTo>
                  <a:close/>
                </a:path>
              </a:pathLst>
            </a:custGeom>
            <a:solidFill>
              <a:schemeClr val="accent4"/>
            </a:solidFill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23" name="Oval 2">
              <a:extLst>
                <a:ext uri="{FF2B5EF4-FFF2-40B4-BE49-F238E27FC236}">
                  <a16:creationId xmlns:a16="http://schemas.microsoft.com/office/drawing/2014/main" id="{04C3C5AB-930A-4E9A-8B6A-6C829B850FDD}"/>
                </a:ext>
              </a:extLst>
            </p:cNvPr>
            <p:cNvSpPr/>
            <p:nvPr/>
          </p:nvSpPr>
          <p:spPr>
            <a:xfrm rot="21043915">
              <a:off x="746970" y="1983891"/>
              <a:ext cx="1008112" cy="1008112"/>
            </a:xfrm>
            <a:custGeom>
              <a:avLst/>
              <a:gdLst/>
              <a:ahLst/>
              <a:cxnLst/>
              <a:rect l="l" t="t" r="r" b="b"/>
              <a:pathLst>
                <a:path w="2160240" h="2160240">
                  <a:moveTo>
                    <a:pt x="958200" y="0"/>
                  </a:moveTo>
                  <a:lnTo>
                    <a:pt x="1202040" y="0"/>
                  </a:lnTo>
                  <a:cubicBezTo>
                    <a:pt x="1254012" y="0"/>
                    <a:pt x="1296144" y="42132"/>
                    <a:pt x="1296144" y="94104"/>
                  </a:cubicBezTo>
                  <a:lnTo>
                    <a:pt x="1296144" y="190279"/>
                  </a:lnTo>
                  <a:cubicBezTo>
                    <a:pt x="1389361" y="212582"/>
                    <a:pt x="1477009" y="249172"/>
                    <a:pt x="1555776" y="298961"/>
                  </a:cubicBezTo>
                  <a:lnTo>
                    <a:pt x="1596168" y="258568"/>
                  </a:lnTo>
                  <a:cubicBezTo>
                    <a:pt x="1642655" y="212081"/>
                    <a:pt x="1718026" y="212081"/>
                    <a:pt x="1764513" y="258568"/>
                  </a:cubicBezTo>
                  <a:lnTo>
                    <a:pt x="1901672" y="395727"/>
                  </a:lnTo>
                  <a:cubicBezTo>
                    <a:pt x="1948159" y="442214"/>
                    <a:pt x="1948159" y="517585"/>
                    <a:pt x="1901672" y="564072"/>
                  </a:cubicBezTo>
                  <a:lnTo>
                    <a:pt x="1860814" y="604931"/>
                  </a:lnTo>
                  <a:cubicBezTo>
                    <a:pt x="1910096" y="683590"/>
                    <a:pt x="1946147" y="771046"/>
                    <a:pt x="1967819" y="864096"/>
                  </a:cubicBezTo>
                  <a:lnTo>
                    <a:pt x="2066136" y="864096"/>
                  </a:lnTo>
                  <a:cubicBezTo>
                    <a:pt x="2118108" y="864096"/>
                    <a:pt x="2160240" y="906228"/>
                    <a:pt x="2160240" y="958200"/>
                  </a:cubicBezTo>
                  <a:lnTo>
                    <a:pt x="2160240" y="1202040"/>
                  </a:lnTo>
                  <a:cubicBezTo>
                    <a:pt x="2160240" y="1254012"/>
                    <a:pt x="2118108" y="1296144"/>
                    <a:pt x="2066136" y="1296144"/>
                  </a:cubicBezTo>
                  <a:lnTo>
                    <a:pt x="1967819" y="1296144"/>
                  </a:lnTo>
                  <a:cubicBezTo>
                    <a:pt x="1946147" y="1389194"/>
                    <a:pt x="1910096" y="1476650"/>
                    <a:pt x="1860814" y="1555310"/>
                  </a:cubicBezTo>
                  <a:lnTo>
                    <a:pt x="1908650" y="1603146"/>
                  </a:lnTo>
                  <a:cubicBezTo>
                    <a:pt x="1957242" y="1651738"/>
                    <a:pt x="1957242" y="1730519"/>
                    <a:pt x="1908650" y="1779111"/>
                  </a:cubicBezTo>
                  <a:lnTo>
                    <a:pt x="1779111" y="1908650"/>
                  </a:lnTo>
                  <a:cubicBezTo>
                    <a:pt x="1730519" y="1957242"/>
                    <a:pt x="1651738" y="1957242"/>
                    <a:pt x="1603146" y="1908650"/>
                  </a:cubicBezTo>
                  <a:lnTo>
                    <a:pt x="1555776" y="1861280"/>
                  </a:lnTo>
                  <a:cubicBezTo>
                    <a:pt x="1477009" y="1911069"/>
                    <a:pt x="1389361" y="1947658"/>
                    <a:pt x="1296144" y="1969961"/>
                  </a:cubicBezTo>
                  <a:lnTo>
                    <a:pt x="1296144" y="2066136"/>
                  </a:lnTo>
                  <a:cubicBezTo>
                    <a:pt x="1296144" y="2118108"/>
                    <a:pt x="1254012" y="2160240"/>
                    <a:pt x="1202040" y="2160240"/>
                  </a:cubicBezTo>
                  <a:lnTo>
                    <a:pt x="958200" y="2160240"/>
                  </a:lnTo>
                  <a:cubicBezTo>
                    <a:pt x="906228" y="2160240"/>
                    <a:pt x="864096" y="2118108"/>
                    <a:pt x="864096" y="2066136"/>
                  </a:cubicBezTo>
                  <a:lnTo>
                    <a:pt x="864096" y="1969961"/>
                  </a:lnTo>
                  <a:cubicBezTo>
                    <a:pt x="770879" y="1947658"/>
                    <a:pt x="683232" y="1911069"/>
                    <a:pt x="604465" y="1861280"/>
                  </a:cubicBezTo>
                  <a:lnTo>
                    <a:pt x="564072" y="1901672"/>
                  </a:lnTo>
                  <a:cubicBezTo>
                    <a:pt x="517585" y="1948160"/>
                    <a:pt x="442214" y="1948160"/>
                    <a:pt x="395727" y="1901672"/>
                  </a:cubicBezTo>
                  <a:lnTo>
                    <a:pt x="258568" y="1764513"/>
                  </a:lnTo>
                  <a:cubicBezTo>
                    <a:pt x="212081" y="1718026"/>
                    <a:pt x="212081" y="1642655"/>
                    <a:pt x="258568" y="1596168"/>
                  </a:cubicBezTo>
                  <a:lnTo>
                    <a:pt x="299427" y="1555310"/>
                  </a:lnTo>
                  <a:cubicBezTo>
                    <a:pt x="250144" y="1476650"/>
                    <a:pt x="214093" y="1389194"/>
                    <a:pt x="192421" y="1296144"/>
                  </a:cubicBezTo>
                  <a:lnTo>
                    <a:pt x="94104" y="1296144"/>
                  </a:lnTo>
                  <a:cubicBezTo>
                    <a:pt x="42132" y="1296144"/>
                    <a:pt x="0" y="1254012"/>
                    <a:pt x="0" y="1202040"/>
                  </a:cubicBezTo>
                  <a:lnTo>
                    <a:pt x="0" y="958200"/>
                  </a:lnTo>
                  <a:cubicBezTo>
                    <a:pt x="0" y="906228"/>
                    <a:pt x="42132" y="864096"/>
                    <a:pt x="94104" y="864096"/>
                  </a:cubicBezTo>
                  <a:lnTo>
                    <a:pt x="192421" y="864096"/>
                  </a:lnTo>
                  <a:cubicBezTo>
                    <a:pt x="214093" y="771046"/>
                    <a:pt x="250144" y="683590"/>
                    <a:pt x="299426" y="604931"/>
                  </a:cubicBezTo>
                  <a:lnTo>
                    <a:pt x="251590" y="557095"/>
                  </a:lnTo>
                  <a:cubicBezTo>
                    <a:pt x="202999" y="508503"/>
                    <a:pt x="202999" y="429721"/>
                    <a:pt x="251590" y="381130"/>
                  </a:cubicBezTo>
                  <a:lnTo>
                    <a:pt x="381130" y="251591"/>
                  </a:lnTo>
                  <a:cubicBezTo>
                    <a:pt x="429721" y="202999"/>
                    <a:pt x="508503" y="202999"/>
                    <a:pt x="557095" y="251591"/>
                  </a:cubicBezTo>
                  <a:lnTo>
                    <a:pt x="604465" y="298961"/>
                  </a:lnTo>
                  <a:cubicBezTo>
                    <a:pt x="683232" y="249172"/>
                    <a:pt x="770879" y="212582"/>
                    <a:pt x="864096" y="190279"/>
                  </a:cubicBezTo>
                  <a:lnTo>
                    <a:pt x="864096" y="94104"/>
                  </a:lnTo>
                  <a:cubicBezTo>
                    <a:pt x="864096" y="42132"/>
                    <a:pt x="906228" y="0"/>
                    <a:pt x="958200" y="0"/>
                  </a:cubicBezTo>
                  <a:close/>
                </a:path>
              </a:pathLst>
            </a:custGeom>
            <a:solidFill>
              <a:schemeClr val="accent3"/>
            </a:solidFill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24" name="Oval 2">
              <a:extLst>
                <a:ext uri="{FF2B5EF4-FFF2-40B4-BE49-F238E27FC236}">
                  <a16:creationId xmlns:a16="http://schemas.microsoft.com/office/drawing/2014/main" id="{B51E3768-3D0B-4FBA-A47E-533F10BB7FEF}"/>
                </a:ext>
              </a:extLst>
            </p:cNvPr>
            <p:cNvSpPr/>
            <p:nvPr/>
          </p:nvSpPr>
          <p:spPr>
            <a:xfrm rot="20351733">
              <a:off x="1492757" y="1344695"/>
              <a:ext cx="822464" cy="822464"/>
            </a:xfrm>
            <a:custGeom>
              <a:avLst/>
              <a:gdLst/>
              <a:ahLst/>
              <a:cxnLst/>
              <a:rect l="l" t="t" r="r" b="b"/>
              <a:pathLst>
                <a:path w="2160240" h="2160240">
                  <a:moveTo>
                    <a:pt x="958200" y="0"/>
                  </a:moveTo>
                  <a:lnTo>
                    <a:pt x="1202040" y="0"/>
                  </a:lnTo>
                  <a:cubicBezTo>
                    <a:pt x="1254012" y="0"/>
                    <a:pt x="1296144" y="42132"/>
                    <a:pt x="1296144" y="94104"/>
                  </a:cubicBezTo>
                  <a:lnTo>
                    <a:pt x="1296144" y="190279"/>
                  </a:lnTo>
                  <a:cubicBezTo>
                    <a:pt x="1389361" y="212582"/>
                    <a:pt x="1477009" y="249172"/>
                    <a:pt x="1555776" y="298961"/>
                  </a:cubicBezTo>
                  <a:lnTo>
                    <a:pt x="1596168" y="258568"/>
                  </a:lnTo>
                  <a:cubicBezTo>
                    <a:pt x="1642655" y="212081"/>
                    <a:pt x="1718026" y="212081"/>
                    <a:pt x="1764513" y="258568"/>
                  </a:cubicBezTo>
                  <a:lnTo>
                    <a:pt x="1901672" y="395727"/>
                  </a:lnTo>
                  <a:cubicBezTo>
                    <a:pt x="1948159" y="442214"/>
                    <a:pt x="1948159" y="517585"/>
                    <a:pt x="1901672" y="564072"/>
                  </a:cubicBezTo>
                  <a:lnTo>
                    <a:pt x="1860814" y="604931"/>
                  </a:lnTo>
                  <a:cubicBezTo>
                    <a:pt x="1910096" y="683590"/>
                    <a:pt x="1946147" y="771046"/>
                    <a:pt x="1967819" y="864096"/>
                  </a:cubicBezTo>
                  <a:lnTo>
                    <a:pt x="2066136" y="864096"/>
                  </a:lnTo>
                  <a:cubicBezTo>
                    <a:pt x="2118108" y="864096"/>
                    <a:pt x="2160240" y="906228"/>
                    <a:pt x="2160240" y="958200"/>
                  </a:cubicBezTo>
                  <a:lnTo>
                    <a:pt x="2160240" y="1202040"/>
                  </a:lnTo>
                  <a:cubicBezTo>
                    <a:pt x="2160240" y="1254012"/>
                    <a:pt x="2118108" y="1296144"/>
                    <a:pt x="2066136" y="1296144"/>
                  </a:cubicBezTo>
                  <a:lnTo>
                    <a:pt x="1967819" y="1296144"/>
                  </a:lnTo>
                  <a:cubicBezTo>
                    <a:pt x="1946147" y="1389194"/>
                    <a:pt x="1910096" y="1476650"/>
                    <a:pt x="1860814" y="1555310"/>
                  </a:cubicBezTo>
                  <a:lnTo>
                    <a:pt x="1908650" y="1603146"/>
                  </a:lnTo>
                  <a:cubicBezTo>
                    <a:pt x="1957242" y="1651738"/>
                    <a:pt x="1957242" y="1730519"/>
                    <a:pt x="1908650" y="1779111"/>
                  </a:cubicBezTo>
                  <a:lnTo>
                    <a:pt x="1779111" y="1908650"/>
                  </a:lnTo>
                  <a:cubicBezTo>
                    <a:pt x="1730519" y="1957242"/>
                    <a:pt x="1651738" y="1957242"/>
                    <a:pt x="1603146" y="1908650"/>
                  </a:cubicBezTo>
                  <a:lnTo>
                    <a:pt x="1555776" y="1861280"/>
                  </a:lnTo>
                  <a:cubicBezTo>
                    <a:pt x="1477009" y="1911069"/>
                    <a:pt x="1389361" y="1947658"/>
                    <a:pt x="1296144" y="1969961"/>
                  </a:cubicBezTo>
                  <a:lnTo>
                    <a:pt x="1296144" y="2066136"/>
                  </a:lnTo>
                  <a:cubicBezTo>
                    <a:pt x="1296144" y="2118108"/>
                    <a:pt x="1254012" y="2160240"/>
                    <a:pt x="1202040" y="2160240"/>
                  </a:cubicBezTo>
                  <a:lnTo>
                    <a:pt x="958200" y="2160240"/>
                  </a:lnTo>
                  <a:cubicBezTo>
                    <a:pt x="906228" y="2160240"/>
                    <a:pt x="864096" y="2118108"/>
                    <a:pt x="864096" y="2066136"/>
                  </a:cubicBezTo>
                  <a:lnTo>
                    <a:pt x="864096" y="1969961"/>
                  </a:lnTo>
                  <a:cubicBezTo>
                    <a:pt x="770879" y="1947658"/>
                    <a:pt x="683232" y="1911069"/>
                    <a:pt x="604465" y="1861280"/>
                  </a:cubicBezTo>
                  <a:lnTo>
                    <a:pt x="564072" y="1901672"/>
                  </a:lnTo>
                  <a:cubicBezTo>
                    <a:pt x="517585" y="1948160"/>
                    <a:pt x="442214" y="1948160"/>
                    <a:pt x="395727" y="1901672"/>
                  </a:cubicBezTo>
                  <a:lnTo>
                    <a:pt x="258568" y="1764513"/>
                  </a:lnTo>
                  <a:cubicBezTo>
                    <a:pt x="212081" y="1718026"/>
                    <a:pt x="212081" y="1642655"/>
                    <a:pt x="258568" y="1596168"/>
                  </a:cubicBezTo>
                  <a:lnTo>
                    <a:pt x="299427" y="1555310"/>
                  </a:lnTo>
                  <a:cubicBezTo>
                    <a:pt x="250144" y="1476650"/>
                    <a:pt x="214093" y="1389194"/>
                    <a:pt x="192421" y="1296144"/>
                  </a:cubicBezTo>
                  <a:lnTo>
                    <a:pt x="94104" y="1296144"/>
                  </a:lnTo>
                  <a:cubicBezTo>
                    <a:pt x="42132" y="1296144"/>
                    <a:pt x="0" y="1254012"/>
                    <a:pt x="0" y="1202040"/>
                  </a:cubicBezTo>
                  <a:lnTo>
                    <a:pt x="0" y="958200"/>
                  </a:lnTo>
                  <a:cubicBezTo>
                    <a:pt x="0" y="906228"/>
                    <a:pt x="42132" y="864096"/>
                    <a:pt x="94104" y="864096"/>
                  </a:cubicBezTo>
                  <a:lnTo>
                    <a:pt x="192421" y="864096"/>
                  </a:lnTo>
                  <a:cubicBezTo>
                    <a:pt x="214093" y="771046"/>
                    <a:pt x="250144" y="683590"/>
                    <a:pt x="299426" y="604931"/>
                  </a:cubicBezTo>
                  <a:lnTo>
                    <a:pt x="251590" y="557095"/>
                  </a:lnTo>
                  <a:cubicBezTo>
                    <a:pt x="202999" y="508503"/>
                    <a:pt x="202999" y="429721"/>
                    <a:pt x="251590" y="381130"/>
                  </a:cubicBezTo>
                  <a:lnTo>
                    <a:pt x="381130" y="251591"/>
                  </a:lnTo>
                  <a:cubicBezTo>
                    <a:pt x="429721" y="202999"/>
                    <a:pt x="508503" y="202999"/>
                    <a:pt x="557095" y="251591"/>
                  </a:cubicBezTo>
                  <a:lnTo>
                    <a:pt x="604465" y="298961"/>
                  </a:lnTo>
                  <a:cubicBezTo>
                    <a:pt x="683232" y="249172"/>
                    <a:pt x="770879" y="212582"/>
                    <a:pt x="864096" y="190279"/>
                  </a:cubicBezTo>
                  <a:lnTo>
                    <a:pt x="864096" y="94104"/>
                  </a:lnTo>
                  <a:cubicBezTo>
                    <a:pt x="864096" y="42132"/>
                    <a:pt x="906228" y="0"/>
                    <a:pt x="958200" y="0"/>
                  </a:cubicBezTo>
                  <a:close/>
                </a:path>
              </a:pathLst>
            </a:custGeom>
            <a:solidFill>
              <a:schemeClr val="accent2"/>
            </a:solidFill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25" name="Arc 424">
              <a:extLst>
                <a:ext uri="{FF2B5EF4-FFF2-40B4-BE49-F238E27FC236}">
                  <a16:creationId xmlns:a16="http://schemas.microsoft.com/office/drawing/2014/main" id="{35B5824A-A1EC-42B8-BE79-DE788A7424E0}"/>
                </a:ext>
              </a:extLst>
            </p:cNvPr>
            <p:cNvSpPr/>
            <p:nvPr/>
          </p:nvSpPr>
          <p:spPr>
            <a:xfrm rot="2889938">
              <a:off x="1330104" y="2267388"/>
              <a:ext cx="1983863" cy="1983863"/>
            </a:xfrm>
            <a:prstGeom prst="arc">
              <a:avLst>
                <a:gd name="adj1" fmla="val 16200000"/>
                <a:gd name="adj2" fmla="val 21318487"/>
              </a:avLst>
            </a:prstGeom>
            <a:ln w="88900">
              <a:solidFill>
                <a:schemeClr val="bg1">
                  <a:lumMod val="85000"/>
                </a:schemeClr>
              </a:solidFill>
              <a:headEnd type="triangl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26" name="Arc 425">
              <a:extLst>
                <a:ext uri="{FF2B5EF4-FFF2-40B4-BE49-F238E27FC236}">
                  <a16:creationId xmlns:a16="http://schemas.microsoft.com/office/drawing/2014/main" id="{6FA4BB14-2BF8-4F84-AE51-8777D354AAD6}"/>
                </a:ext>
              </a:extLst>
            </p:cNvPr>
            <p:cNvSpPr/>
            <p:nvPr/>
          </p:nvSpPr>
          <p:spPr>
            <a:xfrm rot="15011051">
              <a:off x="441611" y="1718841"/>
              <a:ext cx="1358831" cy="1358831"/>
            </a:xfrm>
            <a:prstGeom prst="arc">
              <a:avLst>
                <a:gd name="adj1" fmla="val 16194741"/>
                <a:gd name="adj2" fmla="val 21318487"/>
              </a:avLst>
            </a:prstGeom>
            <a:ln w="88900">
              <a:solidFill>
                <a:schemeClr val="bg1">
                  <a:lumMod val="85000"/>
                </a:schemeClr>
              </a:solidFill>
              <a:headEnd type="triangl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27" name="Arc 426">
              <a:extLst>
                <a:ext uri="{FF2B5EF4-FFF2-40B4-BE49-F238E27FC236}">
                  <a16:creationId xmlns:a16="http://schemas.microsoft.com/office/drawing/2014/main" id="{1B981DEC-92E4-47B1-9443-D3E79E7AC701}"/>
                </a:ext>
              </a:extLst>
            </p:cNvPr>
            <p:cNvSpPr/>
            <p:nvPr/>
          </p:nvSpPr>
          <p:spPr>
            <a:xfrm>
              <a:off x="1439309" y="1180105"/>
              <a:ext cx="1120509" cy="1120509"/>
            </a:xfrm>
            <a:prstGeom prst="arc">
              <a:avLst>
                <a:gd name="adj1" fmla="val 19315636"/>
                <a:gd name="adj2" fmla="val 3063482"/>
              </a:avLst>
            </a:prstGeom>
            <a:ln w="88900">
              <a:solidFill>
                <a:schemeClr val="bg1">
                  <a:lumMod val="85000"/>
                </a:schemeClr>
              </a:solidFill>
              <a:headEnd type="non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28" name="TextBox 427">
              <a:extLst>
                <a:ext uri="{FF2B5EF4-FFF2-40B4-BE49-F238E27FC236}">
                  <a16:creationId xmlns:a16="http://schemas.microsoft.com/office/drawing/2014/main" id="{65DED5E1-3263-4404-BF4B-8CFFC81F08F5}"/>
                </a:ext>
              </a:extLst>
            </p:cNvPr>
            <p:cNvSpPr txBox="1"/>
            <p:nvPr/>
          </p:nvSpPr>
          <p:spPr>
            <a:xfrm>
              <a:off x="1614387" y="3036617"/>
              <a:ext cx="1229421" cy="4201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</a:p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9" name="TextBox 428">
              <a:extLst>
                <a:ext uri="{FF2B5EF4-FFF2-40B4-BE49-F238E27FC236}">
                  <a16:creationId xmlns:a16="http://schemas.microsoft.com/office/drawing/2014/main" id="{A769A93A-65DC-48F1-8247-7189A76179FF}"/>
                </a:ext>
              </a:extLst>
            </p:cNvPr>
            <p:cNvSpPr txBox="1"/>
            <p:nvPr/>
          </p:nvSpPr>
          <p:spPr>
            <a:xfrm>
              <a:off x="816979" y="2293127"/>
              <a:ext cx="867082" cy="4201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</a:p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0" name="TextBox 429">
              <a:extLst>
                <a:ext uri="{FF2B5EF4-FFF2-40B4-BE49-F238E27FC236}">
                  <a16:creationId xmlns:a16="http://schemas.microsoft.com/office/drawing/2014/main" id="{997390E9-2FBE-4DBD-BAAD-0102961180D7}"/>
                </a:ext>
              </a:extLst>
            </p:cNvPr>
            <p:cNvSpPr txBox="1"/>
            <p:nvPr/>
          </p:nvSpPr>
          <p:spPr>
            <a:xfrm>
              <a:off x="1576968" y="1636132"/>
              <a:ext cx="652129" cy="2471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31" name="Rounded Rectangle 5">
            <a:extLst>
              <a:ext uri="{FF2B5EF4-FFF2-40B4-BE49-F238E27FC236}">
                <a16:creationId xmlns:a16="http://schemas.microsoft.com/office/drawing/2014/main" id="{CC4A5C76-A4DA-4DD0-8725-FD9293832F2F}"/>
              </a:ext>
            </a:extLst>
          </p:cNvPr>
          <p:cNvSpPr/>
          <p:nvPr/>
        </p:nvSpPr>
        <p:spPr>
          <a:xfrm flipH="1">
            <a:off x="1089272" y="570363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2" name="Freeform 18">
            <a:extLst>
              <a:ext uri="{FF2B5EF4-FFF2-40B4-BE49-F238E27FC236}">
                <a16:creationId xmlns:a16="http://schemas.microsoft.com/office/drawing/2014/main" id="{EC7B113B-AF13-4735-BE0C-BB817AC20650}"/>
              </a:ext>
            </a:extLst>
          </p:cNvPr>
          <p:cNvSpPr/>
          <p:nvPr/>
        </p:nvSpPr>
        <p:spPr>
          <a:xfrm>
            <a:off x="8226058" y="5623333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3" name="Oval 21">
            <a:extLst>
              <a:ext uri="{FF2B5EF4-FFF2-40B4-BE49-F238E27FC236}">
                <a16:creationId xmlns:a16="http://schemas.microsoft.com/office/drawing/2014/main" id="{13B0EF56-0F97-4A57-B82A-6FEBC23B8499}"/>
              </a:ext>
            </a:extLst>
          </p:cNvPr>
          <p:cNvSpPr>
            <a:spLocks noChangeAspect="1"/>
          </p:cNvSpPr>
          <p:nvPr/>
        </p:nvSpPr>
        <p:spPr>
          <a:xfrm>
            <a:off x="4685938" y="5678975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276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2018-12-21T06:32:03Z</dcterms:modified>
</cp:coreProperties>
</file>