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79" name="Isosceles Triangle 61">
            <a:extLst>
              <a:ext uri="{FF2B5EF4-FFF2-40B4-BE49-F238E27FC236}">
                <a16:creationId xmlns:a16="http://schemas.microsoft.com/office/drawing/2014/main" id="{6753FA43-F025-4853-9AD2-C20B2D2E7DA4}"/>
              </a:ext>
            </a:extLst>
          </p:cNvPr>
          <p:cNvSpPr/>
          <p:nvPr/>
        </p:nvSpPr>
        <p:spPr>
          <a:xfrm rot="3584032">
            <a:off x="4999627" y="1917995"/>
            <a:ext cx="2921856" cy="3834460"/>
          </a:xfrm>
          <a:custGeom>
            <a:avLst/>
            <a:gdLst/>
            <a:ahLst/>
            <a:cxnLst/>
            <a:rect l="l" t="t" r="r" b="b"/>
            <a:pathLst>
              <a:path w="2571340" h="3374463">
                <a:moveTo>
                  <a:pt x="194133" y="1409566"/>
                </a:moveTo>
                <a:lnTo>
                  <a:pt x="344169" y="1502938"/>
                </a:lnTo>
                <a:cubicBezTo>
                  <a:pt x="73307" y="1938169"/>
                  <a:pt x="136087" y="2502332"/>
                  <a:pt x="496001" y="2867371"/>
                </a:cubicBezTo>
                <a:cubicBezTo>
                  <a:pt x="855916" y="3232410"/>
                  <a:pt x="1419135" y="3303158"/>
                  <a:pt x="1858151" y="3038476"/>
                </a:cubicBezTo>
                <a:cubicBezTo>
                  <a:pt x="2297167" y="2773793"/>
                  <a:pt x="2497527" y="2242683"/>
                  <a:pt x="2342723" y="1753984"/>
                </a:cubicBezTo>
                <a:cubicBezTo>
                  <a:pt x="2190311" y="1272834"/>
                  <a:pt x="1732744" y="956291"/>
                  <a:pt x="1230673" y="982086"/>
                </a:cubicBezTo>
                <a:lnTo>
                  <a:pt x="1230777" y="982870"/>
                </a:lnTo>
                <a:lnTo>
                  <a:pt x="970744" y="982870"/>
                </a:lnTo>
                <a:lnTo>
                  <a:pt x="1100761" y="0"/>
                </a:lnTo>
                <a:lnTo>
                  <a:pt x="1207395" y="806117"/>
                </a:lnTo>
                <a:cubicBezTo>
                  <a:pt x="1795169" y="769721"/>
                  <a:pt x="2333023" y="1138157"/>
                  <a:pt x="2511192" y="1700619"/>
                </a:cubicBezTo>
                <a:cubicBezTo>
                  <a:pt x="2690666" y="2267201"/>
                  <a:pt x="2458375" y="2882952"/>
                  <a:pt x="1949395" y="3189817"/>
                </a:cubicBezTo>
                <a:cubicBezTo>
                  <a:pt x="1440415" y="3496681"/>
                  <a:pt x="787436" y="3414658"/>
                  <a:pt x="370163" y="2991444"/>
                </a:cubicBezTo>
                <a:cubicBezTo>
                  <a:pt x="-47111" y="2568231"/>
                  <a:pt x="-119895" y="1914158"/>
                  <a:pt x="194133" y="1409566"/>
                </a:cubicBezTo>
                <a:close/>
              </a:path>
            </a:pathLst>
          </a:custGeom>
          <a:solidFill>
            <a:schemeClr val="tx2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8B3F7FD3-4000-4DE5-A2BC-85002F42963F}"/>
              </a:ext>
            </a:extLst>
          </p:cNvPr>
          <p:cNvSpPr/>
          <p:nvPr/>
        </p:nvSpPr>
        <p:spPr>
          <a:xfrm>
            <a:off x="5732424" y="2365504"/>
            <a:ext cx="762478" cy="7624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5F9907A4-E401-40BE-A6D6-111499AFC6D8}"/>
              </a:ext>
            </a:extLst>
          </p:cNvPr>
          <p:cNvSpPr/>
          <p:nvPr/>
        </p:nvSpPr>
        <p:spPr>
          <a:xfrm>
            <a:off x="5732424" y="5002444"/>
            <a:ext cx="762478" cy="76247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C0CC392D-BBA2-4EB9-A4BB-280448067982}"/>
              </a:ext>
            </a:extLst>
          </p:cNvPr>
          <p:cNvSpPr/>
          <p:nvPr/>
        </p:nvSpPr>
        <p:spPr>
          <a:xfrm>
            <a:off x="4362386" y="3656356"/>
            <a:ext cx="762478" cy="76247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4FD6B204-5590-4A80-9F93-0CBBB1F3FD56}"/>
              </a:ext>
            </a:extLst>
          </p:cNvPr>
          <p:cNvSpPr/>
          <p:nvPr/>
        </p:nvSpPr>
        <p:spPr>
          <a:xfrm>
            <a:off x="6993662" y="3656356"/>
            <a:ext cx="762478" cy="76247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3D5FDA78-309F-43D8-9ECE-401E181C90ED}"/>
              </a:ext>
            </a:extLst>
          </p:cNvPr>
          <p:cNvSpPr txBox="1"/>
          <p:nvPr/>
        </p:nvSpPr>
        <p:spPr>
          <a:xfrm>
            <a:off x="5849810" y="2505055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7993AD07-8C9C-41AC-B470-5693C263ED49}"/>
              </a:ext>
            </a:extLst>
          </p:cNvPr>
          <p:cNvSpPr txBox="1"/>
          <p:nvPr/>
        </p:nvSpPr>
        <p:spPr>
          <a:xfrm>
            <a:off x="4479771" y="3806764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3A93E7BA-11F1-485F-AC94-FDC013EC49C5}"/>
              </a:ext>
            </a:extLst>
          </p:cNvPr>
          <p:cNvSpPr txBox="1"/>
          <p:nvPr/>
        </p:nvSpPr>
        <p:spPr>
          <a:xfrm>
            <a:off x="5849810" y="515285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9E521A5B-229D-497C-A530-7D5A2E62D2AE}"/>
              </a:ext>
            </a:extLst>
          </p:cNvPr>
          <p:cNvSpPr txBox="1"/>
          <p:nvPr/>
        </p:nvSpPr>
        <p:spPr>
          <a:xfrm>
            <a:off x="7111047" y="3806764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5AF7C03C-A1CA-4F92-89C4-A0F5E71D5092}"/>
              </a:ext>
            </a:extLst>
          </p:cNvPr>
          <p:cNvGrpSpPr/>
          <p:nvPr/>
        </p:nvGrpSpPr>
        <p:grpSpPr>
          <a:xfrm>
            <a:off x="1866901" y="1886242"/>
            <a:ext cx="3563549" cy="863358"/>
            <a:chOff x="803640" y="3362835"/>
            <a:chExt cx="2059657" cy="863358"/>
          </a:xfrm>
        </p:grpSpPr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F4844843-429D-4A33-979F-7D9E64876FDD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6D9A2D04-6535-41AA-B8FD-D19E995341F9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E74DBD01-45DF-4B68-A35D-78FC297C6158}"/>
              </a:ext>
            </a:extLst>
          </p:cNvPr>
          <p:cNvGrpSpPr/>
          <p:nvPr/>
        </p:nvGrpSpPr>
        <p:grpSpPr>
          <a:xfrm>
            <a:off x="704851" y="3604958"/>
            <a:ext cx="3505135" cy="863358"/>
            <a:chOff x="803640" y="3362835"/>
            <a:chExt cx="2059657" cy="863358"/>
          </a:xfrm>
        </p:grpSpPr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680F3184-8C1F-44A3-834F-D83ECD76F5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A79C8EE7-EACE-475E-828F-9768EABF1D7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FE53BBD9-E251-49C4-879B-D12CC43EEE9D}"/>
              </a:ext>
            </a:extLst>
          </p:cNvPr>
          <p:cNvGrpSpPr/>
          <p:nvPr/>
        </p:nvGrpSpPr>
        <p:grpSpPr>
          <a:xfrm>
            <a:off x="1866901" y="5288997"/>
            <a:ext cx="3563549" cy="863358"/>
            <a:chOff x="803640" y="3362835"/>
            <a:chExt cx="2059657" cy="863358"/>
          </a:xfrm>
        </p:grpSpPr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27BC9220-D520-48E8-BDBF-435D9E2D4873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8954F4F9-173B-4B51-AF1A-CA81C97A8ADD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8E5E905D-8740-4435-B86E-23D54D1A20B3}"/>
              </a:ext>
            </a:extLst>
          </p:cNvPr>
          <p:cNvGrpSpPr/>
          <p:nvPr/>
        </p:nvGrpSpPr>
        <p:grpSpPr>
          <a:xfrm>
            <a:off x="7920795" y="3604958"/>
            <a:ext cx="3499680" cy="863358"/>
            <a:chOff x="803640" y="3362835"/>
            <a:chExt cx="2059657" cy="863358"/>
          </a:xfrm>
        </p:grpSpPr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1A89DCC8-7281-448A-9A9B-B15974039AE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461662B7-1F0A-42C3-954A-9775483D4AF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pic>
        <p:nvPicPr>
          <p:cNvPr id="200" name="Picture 3" descr="D:\Fullppt\PNG이미지\지구본.png">
            <a:extLst>
              <a:ext uri="{FF2B5EF4-FFF2-40B4-BE49-F238E27FC236}">
                <a16:creationId xmlns:a16="http://schemas.microsoft.com/office/drawing/2014/main" id="{3F02A634-42C2-469B-B0C7-B7BBE9671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662" y="3258065"/>
            <a:ext cx="1556002" cy="155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1" name="Freeform 53">
            <a:extLst>
              <a:ext uri="{FF2B5EF4-FFF2-40B4-BE49-F238E27FC236}">
                <a16:creationId xmlns:a16="http://schemas.microsoft.com/office/drawing/2014/main" id="{53E80CAF-AB12-4BF4-88FF-4F5D24A455E2}"/>
              </a:ext>
            </a:extLst>
          </p:cNvPr>
          <p:cNvSpPr/>
          <p:nvPr/>
        </p:nvSpPr>
        <p:spPr>
          <a:xfrm rot="6300000">
            <a:off x="8141472" y="1783115"/>
            <a:ext cx="1113907" cy="1142047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2018-12-19T06:53:50Z</dcterms:modified>
</cp:coreProperties>
</file>