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79" name="Isosceles Triangle 61">
            <a:extLst>
              <a:ext uri="{FF2B5EF4-FFF2-40B4-BE49-F238E27FC236}">
                <a16:creationId xmlns:a16="http://schemas.microsoft.com/office/drawing/2014/main" id="{6753FA43-F025-4853-9AD2-C20B2D2E7DA4}"/>
              </a:ext>
            </a:extLst>
          </p:cNvPr>
          <p:cNvSpPr/>
          <p:nvPr/>
        </p:nvSpPr>
        <p:spPr>
          <a:xfrm rot="3584032">
            <a:off x="4999627" y="1917995"/>
            <a:ext cx="2921856" cy="3834460"/>
          </a:xfrm>
          <a:custGeom>
            <a:avLst/>
            <a:gdLst/>
            <a:ahLst/>
            <a:cxnLst/>
            <a:rect l="l" t="t" r="r" b="b"/>
            <a:pathLst>
              <a:path w="2571340" h="3374463">
                <a:moveTo>
                  <a:pt x="194133" y="1409566"/>
                </a:moveTo>
                <a:lnTo>
                  <a:pt x="344169" y="1502938"/>
                </a:lnTo>
                <a:cubicBezTo>
                  <a:pt x="73307" y="1938169"/>
                  <a:pt x="136087" y="2502332"/>
                  <a:pt x="496001" y="2867371"/>
                </a:cubicBezTo>
                <a:cubicBezTo>
                  <a:pt x="855916" y="3232410"/>
                  <a:pt x="1419135" y="3303158"/>
                  <a:pt x="1858151" y="3038476"/>
                </a:cubicBezTo>
                <a:cubicBezTo>
                  <a:pt x="2297167" y="2773793"/>
                  <a:pt x="2497527" y="2242683"/>
                  <a:pt x="2342723" y="1753984"/>
                </a:cubicBezTo>
                <a:cubicBezTo>
                  <a:pt x="2190311" y="1272834"/>
                  <a:pt x="1732744" y="956291"/>
                  <a:pt x="1230673" y="982086"/>
                </a:cubicBezTo>
                <a:lnTo>
                  <a:pt x="1230777" y="982870"/>
                </a:lnTo>
                <a:lnTo>
                  <a:pt x="970744" y="982870"/>
                </a:lnTo>
                <a:lnTo>
                  <a:pt x="1100761" y="0"/>
                </a:lnTo>
                <a:lnTo>
                  <a:pt x="1207395" y="806117"/>
                </a:lnTo>
                <a:cubicBezTo>
                  <a:pt x="1795169" y="769721"/>
                  <a:pt x="2333023" y="1138157"/>
                  <a:pt x="2511192" y="1700619"/>
                </a:cubicBezTo>
                <a:cubicBezTo>
                  <a:pt x="2690666" y="2267201"/>
                  <a:pt x="2458375" y="2882952"/>
                  <a:pt x="1949395" y="3189817"/>
                </a:cubicBezTo>
                <a:cubicBezTo>
                  <a:pt x="1440415" y="3496681"/>
                  <a:pt x="787436" y="3414658"/>
                  <a:pt x="370163" y="2991444"/>
                </a:cubicBezTo>
                <a:cubicBezTo>
                  <a:pt x="-47111" y="2568231"/>
                  <a:pt x="-119895" y="1914158"/>
                  <a:pt x="194133" y="1409566"/>
                </a:cubicBezTo>
                <a:close/>
              </a:path>
            </a:pathLst>
          </a:custGeom>
          <a:solidFill>
            <a:schemeClr val="tx2">
              <a:lumMod val="5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80" name="Oval 179">
            <a:extLst>
              <a:ext uri="{FF2B5EF4-FFF2-40B4-BE49-F238E27FC236}">
                <a16:creationId xmlns:a16="http://schemas.microsoft.com/office/drawing/2014/main" id="{8B3F7FD3-4000-4DE5-A2BC-85002F42963F}"/>
              </a:ext>
            </a:extLst>
          </p:cNvPr>
          <p:cNvSpPr/>
          <p:nvPr/>
        </p:nvSpPr>
        <p:spPr>
          <a:xfrm>
            <a:off x="5732424" y="2365504"/>
            <a:ext cx="762478" cy="76247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81" name="Oval 180">
            <a:extLst>
              <a:ext uri="{FF2B5EF4-FFF2-40B4-BE49-F238E27FC236}">
                <a16:creationId xmlns:a16="http://schemas.microsoft.com/office/drawing/2014/main" id="{5F9907A4-E401-40BE-A6D6-111499AFC6D8}"/>
              </a:ext>
            </a:extLst>
          </p:cNvPr>
          <p:cNvSpPr/>
          <p:nvPr/>
        </p:nvSpPr>
        <p:spPr>
          <a:xfrm>
            <a:off x="5732424" y="5002444"/>
            <a:ext cx="762478" cy="76247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82" name="Oval 181">
            <a:extLst>
              <a:ext uri="{FF2B5EF4-FFF2-40B4-BE49-F238E27FC236}">
                <a16:creationId xmlns:a16="http://schemas.microsoft.com/office/drawing/2014/main" id="{C0CC392D-BBA2-4EB9-A4BB-280448067982}"/>
              </a:ext>
            </a:extLst>
          </p:cNvPr>
          <p:cNvSpPr/>
          <p:nvPr/>
        </p:nvSpPr>
        <p:spPr>
          <a:xfrm>
            <a:off x="4362386" y="3656356"/>
            <a:ext cx="762478" cy="76247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83" name="Oval 182">
            <a:extLst>
              <a:ext uri="{FF2B5EF4-FFF2-40B4-BE49-F238E27FC236}">
                <a16:creationId xmlns:a16="http://schemas.microsoft.com/office/drawing/2014/main" id="{4FD6B204-5590-4A80-9F93-0CBBB1F3FD56}"/>
              </a:ext>
            </a:extLst>
          </p:cNvPr>
          <p:cNvSpPr/>
          <p:nvPr/>
        </p:nvSpPr>
        <p:spPr>
          <a:xfrm>
            <a:off x="6993662" y="3656356"/>
            <a:ext cx="762478" cy="76247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3D5FDA78-309F-43D8-9ECE-401E181C90ED}"/>
              </a:ext>
            </a:extLst>
          </p:cNvPr>
          <p:cNvSpPr txBox="1"/>
          <p:nvPr/>
        </p:nvSpPr>
        <p:spPr>
          <a:xfrm>
            <a:off x="5849810" y="2505055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01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7993AD07-8C9C-41AC-B470-5693C263ED49}"/>
              </a:ext>
            </a:extLst>
          </p:cNvPr>
          <p:cNvSpPr txBox="1"/>
          <p:nvPr/>
        </p:nvSpPr>
        <p:spPr>
          <a:xfrm>
            <a:off x="4479771" y="3806764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02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86" name="TextBox 185">
            <a:extLst>
              <a:ext uri="{FF2B5EF4-FFF2-40B4-BE49-F238E27FC236}">
                <a16:creationId xmlns:a16="http://schemas.microsoft.com/office/drawing/2014/main" id="{3A93E7BA-11F1-485F-AC94-FDC013EC49C5}"/>
              </a:ext>
            </a:extLst>
          </p:cNvPr>
          <p:cNvSpPr txBox="1"/>
          <p:nvPr/>
        </p:nvSpPr>
        <p:spPr>
          <a:xfrm>
            <a:off x="5849810" y="5152851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03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87" name="TextBox 186">
            <a:extLst>
              <a:ext uri="{FF2B5EF4-FFF2-40B4-BE49-F238E27FC236}">
                <a16:creationId xmlns:a16="http://schemas.microsoft.com/office/drawing/2014/main" id="{9E521A5B-229D-497C-A530-7D5A2E62D2AE}"/>
              </a:ext>
            </a:extLst>
          </p:cNvPr>
          <p:cNvSpPr txBox="1"/>
          <p:nvPr/>
        </p:nvSpPr>
        <p:spPr>
          <a:xfrm>
            <a:off x="7111047" y="3806764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04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88" name="Group 187">
            <a:extLst>
              <a:ext uri="{FF2B5EF4-FFF2-40B4-BE49-F238E27FC236}">
                <a16:creationId xmlns:a16="http://schemas.microsoft.com/office/drawing/2014/main" id="{5AF7C03C-A1CA-4F92-89C4-A0F5E71D5092}"/>
              </a:ext>
            </a:extLst>
          </p:cNvPr>
          <p:cNvGrpSpPr/>
          <p:nvPr/>
        </p:nvGrpSpPr>
        <p:grpSpPr>
          <a:xfrm>
            <a:off x="1866901" y="1886242"/>
            <a:ext cx="3563549" cy="863358"/>
            <a:chOff x="803640" y="3362835"/>
            <a:chExt cx="2059657" cy="863358"/>
          </a:xfrm>
        </p:grpSpPr>
        <p:sp>
          <p:nvSpPr>
            <p:cNvPr id="189" name="TextBox 188">
              <a:extLst>
                <a:ext uri="{FF2B5EF4-FFF2-40B4-BE49-F238E27FC236}">
                  <a16:creationId xmlns:a16="http://schemas.microsoft.com/office/drawing/2014/main" id="{F4844843-429D-4A33-979F-7D9E64876FDD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Easy to change colors, photos and Text.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0" name="TextBox 189">
              <a:extLst>
                <a:ext uri="{FF2B5EF4-FFF2-40B4-BE49-F238E27FC236}">
                  <a16:creationId xmlns:a16="http://schemas.microsoft.com/office/drawing/2014/main" id="{6D9A2D04-6535-41AA-B8FD-D19E995341F9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2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191" name="Group 190">
            <a:extLst>
              <a:ext uri="{FF2B5EF4-FFF2-40B4-BE49-F238E27FC236}">
                <a16:creationId xmlns:a16="http://schemas.microsoft.com/office/drawing/2014/main" id="{E74DBD01-45DF-4B68-A35D-78FC297C6158}"/>
              </a:ext>
            </a:extLst>
          </p:cNvPr>
          <p:cNvGrpSpPr/>
          <p:nvPr/>
        </p:nvGrpSpPr>
        <p:grpSpPr>
          <a:xfrm>
            <a:off x="704851" y="3604958"/>
            <a:ext cx="3505135" cy="863358"/>
            <a:chOff x="803640" y="3362835"/>
            <a:chExt cx="2059657" cy="863358"/>
          </a:xfrm>
        </p:grpSpPr>
        <p:sp>
          <p:nvSpPr>
            <p:cNvPr id="192" name="TextBox 191">
              <a:extLst>
                <a:ext uri="{FF2B5EF4-FFF2-40B4-BE49-F238E27FC236}">
                  <a16:creationId xmlns:a16="http://schemas.microsoft.com/office/drawing/2014/main" id="{680F3184-8C1F-44A3-834F-D83ECD76F5DE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Easy to change colors, photos and Text.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3" name="TextBox 192">
              <a:extLst>
                <a:ext uri="{FF2B5EF4-FFF2-40B4-BE49-F238E27FC236}">
                  <a16:creationId xmlns:a16="http://schemas.microsoft.com/office/drawing/2014/main" id="{A79C8EE7-EACE-475E-828F-9768EABF1D75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3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194" name="Group 193">
            <a:extLst>
              <a:ext uri="{FF2B5EF4-FFF2-40B4-BE49-F238E27FC236}">
                <a16:creationId xmlns:a16="http://schemas.microsoft.com/office/drawing/2014/main" id="{FE53BBD9-E251-49C4-879B-D12CC43EEE9D}"/>
              </a:ext>
            </a:extLst>
          </p:cNvPr>
          <p:cNvGrpSpPr/>
          <p:nvPr/>
        </p:nvGrpSpPr>
        <p:grpSpPr>
          <a:xfrm>
            <a:off x="1866901" y="5288997"/>
            <a:ext cx="3563549" cy="863358"/>
            <a:chOff x="803640" y="3362835"/>
            <a:chExt cx="2059657" cy="863358"/>
          </a:xfrm>
        </p:grpSpPr>
        <p:sp>
          <p:nvSpPr>
            <p:cNvPr id="195" name="TextBox 194">
              <a:extLst>
                <a:ext uri="{FF2B5EF4-FFF2-40B4-BE49-F238E27FC236}">
                  <a16:creationId xmlns:a16="http://schemas.microsoft.com/office/drawing/2014/main" id="{27BC9220-D520-48E8-BDBF-435D9E2D4873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Easy to change colors, photos and Text.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6" name="TextBox 195">
              <a:extLst>
                <a:ext uri="{FF2B5EF4-FFF2-40B4-BE49-F238E27FC236}">
                  <a16:creationId xmlns:a16="http://schemas.microsoft.com/office/drawing/2014/main" id="{8954F4F9-173B-4B51-AF1A-CA81C97A8ADD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4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197" name="Group 196">
            <a:extLst>
              <a:ext uri="{FF2B5EF4-FFF2-40B4-BE49-F238E27FC236}">
                <a16:creationId xmlns:a16="http://schemas.microsoft.com/office/drawing/2014/main" id="{8E5E905D-8740-4435-B86E-23D54D1A20B3}"/>
              </a:ext>
            </a:extLst>
          </p:cNvPr>
          <p:cNvGrpSpPr/>
          <p:nvPr/>
        </p:nvGrpSpPr>
        <p:grpSpPr>
          <a:xfrm>
            <a:off x="7920795" y="3604958"/>
            <a:ext cx="3499680" cy="863358"/>
            <a:chOff x="803640" y="3362835"/>
            <a:chExt cx="2059657" cy="863358"/>
          </a:xfrm>
        </p:grpSpPr>
        <p:sp>
          <p:nvSpPr>
            <p:cNvPr id="198" name="TextBox 197">
              <a:extLst>
                <a:ext uri="{FF2B5EF4-FFF2-40B4-BE49-F238E27FC236}">
                  <a16:creationId xmlns:a16="http://schemas.microsoft.com/office/drawing/2014/main" id="{1A89DCC8-7281-448A-9A9B-B15974039AE7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Easy to change colors, photos and Text.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9" name="TextBox 198">
              <a:extLst>
                <a:ext uri="{FF2B5EF4-FFF2-40B4-BE49-F238E27FC236}">
                  <a16:creationId xmlns:a16="http://schemas.microsoft.com/office/drawing/2014/main" id="{461662B7-1F0A-42C3-954A-9775483D4AF0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5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5"/>
                </a:solidFill>
                <a:cs typeface="Arial" pitchFamily="34" charset="0"/>
              </a:endParaRPr>
            </a:p>
          </p:txBody>
        </p:sp>
      </p:grpSp>
      <p:pic>
        <p:nvPicPr>
          <p:cNvPr id="200" name="Picture 3" descr="D:\Fullppt\PNG이미지\지구본.png">
            <a:extLst>
              <a:ext uri="{FF2B5EF4-FFF2-40B4-BE49-F238E27FC236}">
                <a16:creationId xmlns:a16="http://schemas.microsoft.com/office/drawing/2014/main" id="{3F02A634-42C2-469B-B0C7-B7BBE96711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5662" y="3258065"/>
            <a:ext cx="1556002" cy="1559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1" name="Freeform 53">
            <a:extLst>
              <a:ext uri="{FF2B5EF4-FFF2-40B4-BE49-F238E27FC236}">
                <a16:creationId xmlns:a16="http://schemas.microsoft.com/office/drawing/2014/main" id="{53E80CAF-AB12-4BF4-88FF-4F5D24A455E2}"/>
              </a:ext>
            </a:extLst>
          </p:cNvPr>
          <p:cNvSpPr/>
          <p:nvPr/>
        </p:nvSpPr>
        <p:spPr>
          <a:xfrm rot="6300000">
            <a:off x="8141472" y="1783115"/>
            <a:ext cx="1113907" cy="1142047"/>
          </a:xfrm>
          <a:custGeom>
            <a:avLst/>
            <a:gdLst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38125 w 2305050"/>
              <a:gd name="connsiteY16" fmla="*/ 217170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60071 w 2305050"/>
              <a:gd name="connsiteY16" fmla="*/ 2087575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6647 w 2305050"/>
              <a:gd name="connsiteY16" fmla="*/ 209489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81480 w 2305050"/>
              <a:gd name="connsiteY2" fmla="*/ 476174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04671 w 2305050"/>
              <a:gd name="connsiteY2" fmla="*/ 468859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70609 w 2305050"/>
              <a:gd name="connsiteY3" fmla="*/ 649910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82725 w 2305050"/>
              <a:gd name="connsiteY2" fmla="*/ 494463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294077"/>
              <a:gd name="connsiteY0" fmla="*/ 0 h 2363647"/>
              <a:gd name="connsiteX1" fmla="*/ 760552 w 2294077"/>
              <a:gd name="connsiteY1" fmla="*/ 572947 h 2363647"/>
              <a:gd name="connsiteX2" fmla="*/ 2030273 w 2294077"/>
              <a:gd name="connsiteY2" fmla="*/ 509092 h 2363647"/>
              <a:gd name="connsiteX3" fmla="*/ 2285239 w 2294077"/>
              <a:gd name="connsiteY3" fmla="*/ 657224 h 2363647"/>
              <a:gd name="connsiteX4" fmla="*/ 1132027 w 2294077"/>
              <a:gd name="connsiteY4" fmla="*/ 1020622 h 2363647"/>
              <a:gd name="connsiteX5" fmla="*/ 1617802 w 2294077"/>
              <a:gd name="connsiteY5" fmla="*/ 1544497 h 2363647"/>
              <a:gd name="connsiteX6" fmla="*/ 2065477 w 2294077"/>
              <a:gd name="connsiteY6" fmla="*/ 1544497 h 2363647"/>
              <a:gd name="connsiteX7" fmla="*/ 2294077 w 2294077"/>
              <a:gd name="connsiteY7" fmla="*/ 1734997 h 2363647"/>
              <a:gd name="connsiteX8" fmla="*/ 1827352 w 2294077"/>
              <a:gd name="connsiteY8" fmla="*/ 1868347 h 2363647"/>
              <a:gd name="connsiteX9" fmla="*/ 1998802 w 2294077"/>
              <a:gd name="connsiteY9" fmla="*/ 2115997 h 2363647"/>
              <a:gd name="connsiteX10" fmla="*/ 1722577 w 2294077"/>
              <a:gd name="connsiteY10" fmla="*/ 1982647 h 2363647"/>
              <a:gd name="connsiteX11" fmla="*/ 1532077 w 2294077"/>
              <a:gd name="connsiteY11" fmla="*/ 2363647 h 2363647"/>
              <a:gd name="connsiteX12" fmla="*/ 1303477 w 2294077"/>
              <a:gd name="connsiteY12" fmla="*/ 2144572 h 2363647"/>
              <a:gd name="connsiteX13" fmla="*/ 1436827 w 2294077"/>
              <a:gd name="connsiteY13" fmla="*/ 1782622 h 2363647"/>
              <a:gd name="connsiteX14" fmla="*/ 912952 w 2294077"/>
              <a:gd name="connsiteY14" fmla="*/ 1201597 h 2363647"/>
              <a:gd name="connsiteX15" fmla="*/ 403784 w 2294077"/>
              <a:gd name="connsiteY15" fmla="*/ 2316707 h 2363647"/>
              <a:gd name="connsiteX16" fmla="*/ 282017 w 2294077"/>
              <a:gd name="connsiteY16" fmla="*/ 2047340 h 2363647"/>
              <a:gd name="connsiteX17" fmla="*/ 509244 w 2294077"/>
              <a:gd name="connsiteY17" fmla="*/ 761923 h 2363647"/>
              <a:gd name="connsiteX18" fmla="*/ 0 w 2294077"/>
              <a:gd name="connsiteY18" fmla="*/ 0 h 2363647"/>
              <a:gd name="connsiteX0" fmla="*/ 6569 w 2300646"/>
              <a:gd name="connsiteY0" fmla="*/ 0 h 2363647"/>
              <a:gd name="connsiteX1" fmla="*/ 767121 w 2300646"/>
              <a:gd name="connsiteY1" fmla="*/ 572947 h 2363647"/>
              <a:gd name="connsiteX2" fmla="*/ 2036842 w 2300646"/>
              <a:gd name="connsiteY2" fmla="*/ 509092 h 2363647"/>
              <a:gd name="connsiteX3" fmla="*/ 2291808 w 2300646"/>
              <a:gd name="connsiteY3" fmla="*/ 657224 h 2363647"/>
              <a:gd name="connsiteX4" fmla="*/ 1138596 w 2300646"/>
              <a:gd name="connsiteY4" fmla="*/ 1020622 h 2363647"/>
              <a:gd name="connsiteX5" fmla="*/ 1624371 w 2300646"/>
              <a:gd name="connsiteY5" fmla="*/ 1544497 h 2363647"/>
              <a:gd name="connsiteX6" fmla="*/ 2072046 w 2300646"/>
              <a:gd name="connsiteY6" fmla="*/ 1544497 h 2363647"/>
              <a:gd name="connsiteX7" fmla="*/ 2300646 w 2300646"/>
              <a:gd name="connsiteY7" fmla="*/ 1734997 h 2363647"/>
              <a:gd name="connsiteX8" fmla="*/ 1833921 w 2300646"/>
              <a:gd name="connsiteY8" fmla="*/ 1868347 h 2363647"/>
              <a:gd name="connsiteX9" fmla="*/ 2005371 w 2300646"/>
              <a:gd name="connsiteY9" fmla="*/ 2115997 h 2363647"/>
              <a:gd name="connsiteX10" fmla="*/ 1729146 w 2300646"/>
              <a:gd name="connsiteY10" fmla="*/ 1982647 h 2363647"/>
              <a:gd name="connsiteX11" fmla="*/ 1538646 w 2300646"/>
              <a:gd name="connsiteY11" fmla="*/ 2363647 h 2363647"/>
              <a:gd name="connsiteX12" fmla="*/ 1310046 w 2300646"/>
              <a:gd name="connsiteY12" fmla="*/ 2144572 h 2363647"/>
              <a:gd name="connsiteX13" fmla="*/ 1443396 w 2300646"/>
              <a:gd name="connsiteY13" fmla="*/ 1782622 h 2363647"/>
              <a:gd name="connsiteX14" fmla="*/ 919521 w 2300646"/>
              <a:gd name="connsiteY14" fmla="*/ 1201597 h 2363647"/>
              <a:gd name="connsiteX15" fmla="*/ 410353 w 2300646"/>
              <a:gd name="connsiteY15" fmla="*/ 2316707 h 2363647"/>
              <a:gd name="connsiteX16" fmla="*/ 288586 w 2300646"/>
              <a:gd name="connsiteY16" fmla="*/ 2047340 h 2363647"/>
              <a:gd name="connsiteX17" fmla="*/ 515813 w 2300646"/>
              <a:gd name="connsiteY17" fmla="*/ 761923 h 2363647"/>
              <a:gd name="connsiteX18" fmla="*/ 6569 w 2300646"/>
              <a:gd name="connsiteY18" fmla="*/ 0 h 2363647"/>
              <a:gd name="connsiteX0" fmla="*/ 6569 w 2300646"/>
              <a:gd name="connsiteY0" fmla="*/ 5505 h 2369152"/>
              <a:gd name="connsiteX1" fmla="*/ 767121 w 2300646"/>
              <a:gd name="connsiteY1" fmla="*/ 578452 h 2369152"/>
              <a:gd name="connsiteX2" fmla="*/ 2036842 w 2300646"/>
              <a:gd name="connsiteY2" fmla="*/ 514597 h 2369152"/>
              <a:gd name="connsiteX3" fmla="*/ 2291808 w 2300646"/>
              <a:gd name="connsiteY3" fmla="*/ 662729 h 2369152"/>
              <a:gd name="connsiteX4" fmla="*/ 1138596 w 2300646"/>
              <a:gd name="connsiteY4" fmla="*/ 1026127 h 2369152"/>
              <a:gd name="connsiteX5" fmla="*/ 1624371 w 2300646"/>
              <a:gd name="connsiteY5" fmla="*/ 1550002 h 2369152"/>
              <a:gd name="connsiteX6" fmla="*/ 2072046 w 2300646"/>
              <a:gd name="connsiteY6" fmla="*/ 1550002 h 2369152"/>
              <a:gd name="connsiteX7" fmla="*/ 2300646 w 2300646"/>
              <a:gd name="connsiteY7" fmla="*/ 1740502 h 2369152"/>
              <a:gd name="connsiteX8" fmla="*/ 1833921 w 2300646"/>
              <a:gd name="connsiteY8" fmla="*/ 1873852 h 2369152"/>
              <a:gd name="connsiteX9" fmla="*/ 2005371 w 2300646"/>
              <a:gd name="connsiteY9" fmla="*/ 2121502 h 2369152"/>
              <a:gd name="connsiteX10" fmla="*/ 1729146 w 2300646"/>
              <a:gd name="connsiteY10" fmla="*/ 1988152 h 2369152"/>
              <a:gd name="connsiteX11" fmla="*/ 1538646 w 2300646"/>
              <a:gd name="connsiteY11" fmla="*/ 2369152 h 2369152"/>
              <a:gd name="connsiteX12" fmla="*/ 1310046 w 2300646"/>
              <a:gd name="connsiteY12" fmla="*/ 2150077 h 2369152"/>
              <a:gd name="connsiteX13" fmla="*/ 1443396 w 2300646"/>
              <a:gd name="connsiteY13" fmla="*/ 1788127 h 2369152"/>
              <a:gd name="connsiteX14" fmla="*/ 919521 w 2300646"/>
              <a:gd name="connsiteY14" fmla="*/ 1207102 h 2369152"/>
              <a:gd name="connsiteX15" fmla="*/ 410353 w 2300646"/>
              <a:gd name="connsiteY15" fmla="*/ 2322212 h 2369152"/>
              <a:gd name="connsiteX16" fmla="*/ 288586 w 2300646"/>
              <a:gd name="connsiteY16" fmla="*/ 2052845 h 2369152"/>
              <a:gd name="connsiteX17" fmla="*/ 515813 w 2300646"/>
              <a:gd name="connsiteY17" fmla="*/ 767428 h 2369152"/>
              <a:gd name="connsiteX18" fmla="*/ 6569 w 2300646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24119 w 2305244"/>
              <a:gd name="connsiteY14" fmla="*/ 1207102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73597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513830 w 2305244"/>
              <a:gd name="connsiteY13" fmla="*/ 1784469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50914 w 2305244"/>
              <a:gd name="connsiteY5" fmla="*/ 1597551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32752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24192 w 2305244"/>
              <a:gd name="connsiteY17" fmla="*/ 1641442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02246 w 2305244"/>
              <a:gd name="connsiteY17" fmla="*/ 1579262 h 2369152"/>
              <a:gd name="connsiteX0" fmla="*/ 2275983 w 2296406"/>
              <a:gd name="connsiteY0" fmla="*/ 1747817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7707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57695 w 2296406"/>
              <a:gd name="connsiteY0" fmla="*/ 1755133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9145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80482 w 2296406"/>
              <a:gd name="connsiteY5" fmla="*/ 2120816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733744 w 2296406"/>
              <a:gd name="connsiteY3" fmla="*/ 1988152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91681 w 2296406"/>
              <a:gd name="connsiteY2" fmla="*/ 2136133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42887 w 2296406"/>
              <a:gd name="connsiteY2" fmla="*/ 2194655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3889 w 2296406"/>
              <a:gd name="connsiteY1" fmla="*/ 183727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7546 w 2296406"/>
              <a:gd name="connsiteY1" fmla="*/ 1826304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80220 w 2296986"/>
              <a:gd name="connsiteY0" fmla="*/ 1747818 h 2354521"/>
              <a:gd name="connsiteX1" fmla="*/ 1828126 w 2296986"/>
              <a:gd name="connsiteY1" fmla="*/ 1826304 h 2354521"/>
              <a:gd name="connsiteX2" fmla="*/ 1955684 w 2296986"/>
              <a:gd name="connsiteY2" fmla="*/ 2095900 h 2354521"/>
              <a:gd name="connsiteX3" fmla="*/ 1683117 w 2296986"/>
              <a:gd name="connsiteY3" fmla="*/ 1962549 h 2354521"/>
              <a:gd name="connsiteX4" fmla="*/ 1529193 w 2296986"/>
              <a:gd name="connsiteY4" fmla="*/ 2354521 h 2354521"/>
              <a:gd name="connsiteX5" fmla="*/ 1381062 w 2296986"/>
              <a:gd name="connsiteY5" fmla="*/ 2120816 h 2354521"/>
              <a:gd name="connsiteX6" fmla="*/ 1496122 w 2296986"/>
              <a:gd name="connsiteY6" fmla="*/ 1788127 h 2354521"/>
              <a:gd name="connsiteX7" fmla="*/ 910069 w 2296986"/>
              <a:gd name="connsiteY7" fmla="*/ 1225390 h 2354521"/>
              <a:gd name="connsiteX8" fmla="*/ 415531 w 2296986"/>
              <a:gd name="connsiteY8" fmla="*/ 2322212 h 2354521"/>
              <a:gd name="connsiteX9" fmla="*/ 293764 w 2296986"/>
              <a:gd name="connsiteY9" fmla="*/ 2052845 h 2354521"/>
              <a:gd name="connsiteX10" fmla="*/ 497994 w 2296986"/>
              <a:gd name="connsiteY10" fmla="*/ 836420 h 2354521"/>
              <a:gd name="connsiteX11" fmla="*/ 11747 w 2296986"/>
              <a:gd name="connsiteY11" fmla="*/ 5505 h 2354521"/>
              <a:gd name="connsiteX12" fmla="*/ 772299 w 2296986"/>
              <a:gd name="connsiteY12" fmla="*/ 578452 h 2354521"/>
              <a:gd name="connsiteX13" fmla="*/ 2042020 w 2296986"/>
              <a:gd name="connsiteY13" fmla="*/ 514597 h 2354521"/>
              <a:gd name="connsiteX14" fmla="*/ 2296986 w 2296986"/>
              <a:gd name="connsiteY14" fmla="*/ 662729 h 2354521"/>
              <a:gd name="connsiteX15" fmla="*/ 1125486 w 2296986"/>
              <a:gd name="connsiteY15" fmla="*/ 1004182 h 2354521"/>
              <a:gd name="connsiteX16" fmla="*/ 1677097 w 2296986"/>
              <a:gd name="connsiteY16" fmla="*/ 1608523 h 2354521"/>
              <a:gd name="connsiteX17" fmla="*/ 2095511 w 2296986"/>
              <a:gd name="connsiteY17" fmla="*/ 1557316 h 2354521"/>
              <a:gd name="connsiteX0" fmla="*/ 2280220 w 2296986"/>
              <a:gd name="connsiteY0" fmla="*/ 1747911 h 2354614"/>
              <a:gd name="connsiteX1" fmla="*/ 1828126 w 2296986"/>
              <a:gd name="connsiteY1" fmla="*/ 1826397 h 2354614"/>
              <a:gd name="connsiteX2" fmla="*/ 1955684 w 2296986"/>
              <a:gd name="connsiteY2" fmla="*/ 2095993 h 2354614"/>
              <a:gd name="connsiteX3" fmla="*/ 1683117 w 2296986"/>
              <a:gd name="connsiteY3" fmla="*/ 1962642 h 2354614"/>
              <a:gd name="connsiteX4" fmla="*/ 1529193 w 2296986"/>
              <a:gd name="connsiteY4" fmla="*/ 2354614 h 2354614"/>
              <a:gd name="connsiteX5" fmla="*/ 1381062 w 2296986"/>
              <a:gd name="connsiteY5" fmla="*/ 2120909 h 2354614"/>
              <a:gd name="connsiteX6" fmla="*/ 1496122 w 2296986"/>
              <a:gd name="connsiteY6" fmla="*/ 1788220 h 2354614"/>
              <a:gd name="connsiteX7" fmla="*/ 910069 w 2296986"/>
              <a:gd name="connsiteY7" fmla="*/ 1225483 h 2354614"/>
              <a:gd name="connsiteX8" fmla="*/ 415531 w 2296986"/>
              <a:gd name="connsiteY8" fmla="*/ 2322305 h 2354614"/>
              <a:gd name="connsiteX9" fmla="*/ 293764 w 2296986"/>
              <a:gd name="connsiteY9" fmla="*/ 2052938 h 2354614"/>
              <a:gd name="connsiteX10" fmla="*/ 497994 w 2296986"/>
              <a:gd name="connsiteY10" fmla="*/ 836513 h 2354614"/>
              <a:gd name="connsiteX11" fmla="*/ 11747 w 2296986"/>
              <a:gd name="connsiteY11" fmla="*/ 5598 h 2354614"/>
              <a:gd name="connsiteX12" fmla="*/ 841291 w 2296986"/>
              <a:gd name="connsiteY12" fmla="*/ 570880 h 2354614"/>
              <a:gd name="connsiteX13" fmla="*/ 2042020 w 2296986"/>
              <a:gd name="connsiteY13" fmla="*/ 514690 h 2354614"/>
              <a:gd name="connsiteX14" fmla="*/ 2296986 w 2296986"/>
              <a:gd name="connsiteY14" fmla="*/ 662822 h 2354614"/>
              <a:gd name="connsiteX15" fmla="*/ 1125486 w 2296986"/>
              <a:gd name="connsiteY15" fmla="*/ 1004275 h 2354614"/>
              <a:gd name="connsiteX16" fmla="*/ 1677097 w 2296986"/>
              <a:gd name="connsiteY16" fmla="*/ 1608616 h 2354614"/>
              <a:gd name="connsiteX17" fmla="*/ 2095511 w 2296986"/>
              <a:gd name="connsiteY17" fmla="*/ 1557409 h 2354614"/>
              <a:gd name="connsiteX0" fmla="*/ 2280220 w 2296986"/>
              <a:gd name="connsiteY0" fmla="*/ 1747911 h 2354614"/>
              <a:gd name="connsiteX1" fmla="*/ 1828126 w 2296986"/>
              <a:gd name="connsiteY1" fmla="*/ 1826397 h 2354614"/>
              <a:gd name="connsiteX2" fmla="*/ 1955684 w 2296986"/>
              <a:gd name="connsiteY2" fmla="*/ 2095993 h 2354614"/>
              <a:gd name="connsiteX3" fmla="*/ 1683117 w 2296986"/>
              <a:gd name="connsiteY3" fmla="*/ 1962642 h 2354614"/>
              <a:gd name="connsiteX4" fmla="*/ 1529193 w 2296986"/>
              <a:gd name="connsiteY4" fmla="*/ 2354614 h 2354614"/>
              <a:gd name="connsiteX5" fmla="*/ 1381062 w 2296986"/>
              <a:gd name="connsiteY5" fmla="*/ 2120909 h 2354614"/>
              <a:gd name="connsiteX6" fmla="*/ 1496122 w 2296986"/>
              <a:gd name="connsiteY6" fmla="*/ 1788220 h 2354614"/>
              <a:gd name="connsiteX7" fmla="*/ 864075 w 2296986"/>
              <a:gd name="connsiteY7" fmla="*/ 1325138 h 2354614"/>
              <a:gd name="connsiteX8" fmla="*/ 415531 w 2296986"/>
              <a:gd name="connsiteY8" fmla="*/ 2322305 h 2354614"/>
              <a:gd name="connsiteX9" fmla="*/ 293764 w 2296986"/>
              <a:gd name="connsiteY9" fmla="*/ 2052938 h 2354614"/>
              <a:gd name="connsiteX10" fmla="*/ 497994 w 2296986"/>
              <a:gd name="connsiteY10" fmla="*/ 836513 h 2354614"/>
              <a:gd name="connsiteX11" fmla="*/ 11747 w 2296986"/>
              <a:gd name="connsiteY11" fmla="*/ 5598 h 2354614"/>
              <a:gd name="connsiteX12" fmla="*/ 841291 w 2296986"/>
              <a:gd name="connsiteY12" fmla="*/ 570880 h 2354614"/>
              <a:gd name="connsiteX13" fmla="*/ 2042020 w 2296986"/>
              <a:gd name="connsiteY13" fmla="*/ 514690 h 2354614"/>
              <a:gd name="connsiteX14" fmla="*/ 2296986 w 2296986"/>
              <a:gd name="connsiteY14" fmla="*/ 662822 h 2354614"/>
              <a:gd name="connsiteX15" fmla="*/ 1125486 w 2296986"/>
              <a:gd name="connsiteY15" fmla="*/ 1004275 h 2354614"/>
              <a:gd name="connsiteX16" fmla="*/ 1677097 w 2296986"/>
              <a:gd name="connsiteY16" fmla="*/ 1608616 h 2354614"/>
              <a:gd name="connsiteX17" fmla="*/ 2095511 w 2296986"/>
              <a:gd name="connsiteY17" fmla="*/ 1557409 h 2354614"/>
              <a:gd name="connsiteX0" fmla="*/ 2280220 w 2296986"/>
              <a:gd name="connsiteY0" fmla="*/ 1747911 h 2354614"/>
              <a:gd name="connsiteX1" fmla="*/ 1828126 w 2296986"/>
              <a:gd name="connsiteY1" fmla="*/ 1826397 h 2354614"/>
              <a:gd name="connsiteX2" fmla="*/ 1955684 w 2296986"/>
              <a:gd name="connsiteY2" fmla="*/ 2095993 h 2354614"/>
              <a:gd name="connsiteX3" fmla="*/ 1683117 w 2296986"/>
              <a:gd name="connsiteY3" fmla="*/ 1962642 h 2354614"/>
              <a:gd name="connsiteX4" fmla="*/ 1529193 w 2296986"/>
              <a:gd name="connsiteY4" fmla="*/ 2354614 h 2354614"/>
              <a:gd name="connsiteX5" fmla="*/ 1381062 w 2296986"/>
              <a:gd name="connsiteY5" fmla="*/ 2120909 h 2354614"/>
              <a:gd name="connsiteX6" fmla="*/ 1496122 w 2296986"/>
              <a:gd name="connsiteY6" fmla="*/ 1788220 h 2354614"/>
              <a:gd name="connsiteX7" fmla="*/ 864075 w 2296986"/>
              <a:gd name="connsiteY7" fmla="*/ 1325138 h 2354614"/>
              <a:gd name="connsiteX8" fmla="*/ 415531 w 2296986"/>
              <a:gd name="connsiteY8" fmla="*/ 2322305 h 2354614"/>
              <a:gd name="connsiteX9" fmla="*/ 293764 w 2296986"/>
              <a:gd name="connsiteY9" fmla="*/ 2052938 h 2354614"/>
              <a:gd name="connsiteX10" fmla="*/ 497994 w 2296986"/>
              <a:gd name="connsiteY10" fmla="*/ 836513 h 2354614"/>
              <a:gd name="connsiteX11" fmla="*/ 11747 w 2296986"/>
              <a:gd name="connsiteY11" fmla="*/ 5598 h 2354614"/>
              <a:gd name="connsiteX12" fmla="*/ 841291 w 2296986"/>
              <a:gd name="connsiteY12" fmla="*/ 570880 h 2354614"/>
              <a:gd name="connsiteX13" fmla="*/ 2042020 w 2296986"/>
              <a:gd name="connsiteY13" fmla="*/ 514690 h 2354614"/>
              <a:gd name="connsiteX14" fmla="*/ 2296986 w 2296986"/>
              <a:gd name="connsiteY14" fmla="*/ 662822 h 2354614"/>
              <a:gd name="connsiteX15" fmla="*/ 1209809 w 2296986"/>
              <a:gd name="connsiteY15" fmla="*/ 996610 h 2354614"/>
              <a:gd name="connsiteX16" fmla="*/ 1677097 w 2296986"/>
              <a:gd name="connsiteY16" fmla="*/ 1608616 h 2354614"/>
              <a:gd name="connsiteX17" fmla="*/ 2095511 w 2296986"/>
              <a:gd name="connsiteY17" fmla="*/ 1557409 h 2354614"/>
              <a:gd name="connsiteX0" fmla="*/ 2279828 w 2296594"/>
              <a:gd name="connsiteY0" fmla="*/ 1747911 h 2354614"/>
              <a:gd name="connsiteX1" fmla="*/ 1827734 w 2296594"/>
              <a:gd name="connsiteY1" fmla="*/ 1826397 h 2354614"/>
              <a:gd name="connsiteX2" fmla="*/ 1955292 w 2296594"/>
              <a:gd name="connsiteY2" fmla="*/ 2095993 h 2354614"/>
              <a:gd name="connsiteX3" fmla="*/ 1682725 w 2296594"/>
              <a:gd name="connsiteY3" fmla="*/ 1962642 h 2354614"/>
              <a:gd name="connsiteX4" fmla="*/ 1528801 w 2296594"/>
              <a:gd name="connsiteY4" fmla="*/ 2354614 h 2354614"/>
              <a:gd name="connsiteX5" fmla="*/ 1380670 w 2296594"/>
              <a:gd name="connsiteY5" fmla="*/ 2120909 h 2354614"/>
              <a:gd name="connsiteX6" fmla="*/ 1495730 w 2296594"/>
              <a:gd name="connsiteY6" fmla="*/ 1788220 h 2354614"/>
              <a:gd name="connsiteX7" fmla="*/ 863683 w 2296594"/>
              <a:gd name="connsiteY7" fmla="*/ 1325138 h 2354614"/>
              <a:gd name="connsiteX8" fmla="*/ 415139 w 2296594"/>
              <a:gd name="connsiteY8" fmla="*/ 2322305 h 2354614"/>
              <a:gd name="connsiteX9" fmla="*/ 293372 w 2296594"/>
              <a:gd name="connsiteY9" fmla="*/ 2052938 h 2354614"/>
              <a:gd name="connsiteX10" fmla="*/ 512934 w 2296594"/>
              <a:gd name="connsiteY10" fmla="*/ 874842 h 2354614"/>
              <a:gd name="connsiteX11" fmla="*/ 11355 w 2296594"/>
              <a:gd name="connsiteY11" fmla="*/ 5598 h 2354614"/>
              <a:gd name="connsiteX12" fmla="*/ 840899 w 2296594"/>
              <a:gd name="connsiteY12" fmla="*/ 570880 h 2354614"/>
              <a:gd name="connsiteX13" fmla="*/ 2041628 w 2296594"/>
              <a:gd name="connsiteY13" fmla="*/ 514690 h 2354614"/>
              <a:gd name="connsiteX14" fmla="*/ 2296594 w 2296594"/>
              <a:gd name="connsiteY14" fmla="*/ 662822 h 2354614"/>
              <a:gd name="connsiteX15" fmla="*/ 1209417 w 2296594"/>
              <a:gd name="connsiteY15" fmla="*/ 996610 h 2354614"/>
              <a:gd name="connsiteX16" fmla="*/ 1676705 w 2296594"/>
              <a:gd name="connsiteY16" fmla="*/ 1608616 h 2354614"/>
              <a:gd name="connsiteX17" fmla="*/ 2095119 w 2296594"/>
              <a:gd name="connsiteY17" fmla="*/ 1557409 h 2354614"/>
              <a:gd name="connsiteX0" fmla="*/ 2279828 w 2296594"/>
              <a:gd name="connsiteY0" fmla="*/ 1747911 h 2354614"/>
              <a:gd name="connsiteX1" fmla="*/ 1827734 w 2296594"/>
              <a:gd name="connsiteY1" fmla="*/ 1826397 h 2354614"/>
              <a:gd name="connsiteX2" fmla="*/ 1955292 w 2296594"/>
              <a:gd name="connsiteY2" fmla="*/ 2095993 h 2354614"/>
              <a:gd name="connsiteX3" fmla="*/ 1682725 w 2296594"/>
              <a:gd name="connsiteY3" fmla="*/ 1962642 h 2354614"/>
              <a:gd name="connsiteX4" fmla="*/ 1528801 w 2296594"/>
              <a:gd name="connsiteY4" fmla="*/ 2354614 h 2354614"/>
              <a:gd name="connsiteX5" fmla="*/ 1380670 w 2296594"/>
              <a:gd name="connsiteY5" fmla="*/ 2120909 h 2354614"/>
              <a:gd name="connsiteX6" fmla="*/ 1495730 w 2296594"/>
              <a:gd name="connsiteY6" fmla="*/ 1788220 h 2354614"/>
              <a:gd name="connsiteX7" fmla="*/ 856016 w 2296594"/>
              <a:gd name="connsiteY7" fmla="*/ 1302141 h 2354614"/>
              <a:gd name="connsiteX8" fmla="*/ 415139 w 2296594"/>
              <a:gd name="connsiteY8" fmla="*/ 2322305 h 2354614"/>
              <a:gd name="connsiteX9" fmla="*/ 293372 w 2296594"/>
              <a:gd name="connsiteY9" fmla="*/ 2052938 h 2354614"/>
              <a:gd name="connsiteX10" fmla="*/ 512934 w 2296594"/>
              <a:gd name="connsiteY10" fmla="*/ 874842 h 2354614"/>
              <a:gd name="connsiteX11" fmla="*/ 11355 w 2296594"/>
              <a:gd name="connsiteY11" fmla="*/ 5598 h 2354614"/>
              <a:gd name="connsiteX12" fmla="*/ 840899 w 2296594"/>
              <a:gd name="connsiteY12" fmla="*/ 570880 h 2354614"/>
              <a:gd name="connsiteX13" fmla="*/ 2041628 w 2296594"/>
              <a:gd name="connsiteY13" fmla="*/ 514690 h 2354614"/>
              <a:gd name="connsiteX14" fmla="*/ 2296594 w 2296594"/>
              <a:gd name="connsiteY14" fmla="*/ 662822 h 2354614"/>
              <a:gd name="connsiteX15" fmla="*/ 1209417 w 2296594"/>
              <a:gd name="connsiteY15" fmla="*/ 996610 h 2354614"/>
              <a:gd name="connsiteX16" fmla="*/ 1676705 w 2296594"/>
              <a:gd name="connsiteY16" fmla="*/ 1608616 h 2354614"/>
              <a:gd name="connsiteX17" fmla="*/ 2095119 w 2296594"/>
              <a:gd name="connsiteY17" fmla="*/ 1557409 h 2354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296594" h="2354614">
                <a:moveTo>
                  <a:pt x="2279828" y="1747911"/>
                </a:moveTo>
                <a:lnTo>
                  <a:pt x="1827734" y="1826397"/>
                </a:lnTo>
                <a:cubicBezTo>
                  <a:pt x="1873911" y="1907728"/>
                  <a:pt x="1985925" y="2047581"/>
                  <a:pt x="1955292" y="2095993"/>
                </a:cubicBezTo>
                <a:cubicBezTo>
                  <a:pt x="1897354" y="2139325"/>
                  <a:pt x="1773581" y="2007092"/>
                  <a:pt x="1682725" y="1962642"/>
                </a:cubicBezTo>
                <a:lnTo>
                  <a:pt x="1528801" y="2354614"/>
                </a:lnTo>
                <a:lnTo>
                  <a:pt x="1380670" y="2120909"/>
                </a:lnTo>
                <a:lnTo>
                  <a:pt x="1495730" y="1788220"/>
                </a:lnTo>
                <a:lnTo>
                  <a:pt x="856016" y="1302141"/>
                </a:lnTo>
                <a:lnTo>
                  <a:pt x="415139" y="2322305"/>
                </a:lnTo>
                <a:lnTo>
                  <a:pt x="293372" y="2052938"/>
                </a:lnTo>
                <a:cubicBezTo>
                  <a:pt x="369114" y="1624466"/>
                  <a:pt x="437192" y="1303314"/>
                  <a:pt x="512934" y="874842"/>
                </a:cubicBezTo>
                <a:cubicBezTo>
                  <a:pt x="317583" y="650129"/>
                  <a:pt x="-71270" y="102295"/>
                  <a:pt x="11355" y="5598"/>
                </a:cubicBezTo>
                <a:cubicBezTo>
                  <a:pt x="111253" y="-52136"/>
                  <a:pt x="623957" y="350637"/>
                  <a:pt x="840899" y="570880"/>
                </a:cubicBezTo>
                <a:lnTo>
                  <a:pt x="2041628" y="514690"/>
                </a:lnTo>
                <a:lnTo>
                  <a:pt x="2296594" y="662822"/>
                </a:lnTo>
                <a:lnTo>
                  <a:pt x="1209417" y="996610"/>
                </a:lnTo>
                <a:lnTo>
                  <a:pt x="1676705" y="1608616"/>
                </a:lnTo>
                <a:cubicBezTo>
                  <a:pt x="1795450" y="1589109"/>
                  <a:pt x="2095119" y="1557409"/>
                  <a:pt x="2095119" y="1557409"/>
                </a:cubicBezTo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11155</TotalTime>
  <Words>140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14</cp:revision>
  <dcterms:created xsi:type="dcterms:W3CDTF">2018-02-18T19:39:47Z</dcterms:created>
  <dcterms:modified xsi:type="dcterms:W3CDTF">2018-12-19T06:53:50Z</dcterms:modified>
</cp:coreProperties>
</file>