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1643-48FA-8BE0-3C1AC165653E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643-48FA-8BE0-3C1AC165653E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8.1999999999999993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43-48FA-8BE0-3C1AC16565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7A398"/>
              </a:solidFill>
            </c:spPr>
            <c:extLst>
              <c:ext xmlns:c16="http://schemas.microsoft.com/office/drawing/2014/chart" uri="{C3380CC4-5D6E-409C-BE32-E72D297353CC}">
                <c16:uniqueId val="{00000001-76F8-400D-BCDD-69615B063234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6F8-400D-BCDD-69615B06323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5.2</c:v>
                </c:pt>
                <c:pt idx="1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6F8-400D-BCDD-69615B0632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05BA-427A-9151-796CE6191D85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5BA-427A-9151-796CE6191D8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BA-427A-9151-796CE6191D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accent2"/>
          </a:solidFill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E50C-4708-BB19-237DB7971C9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50C-4708-BB19-237DB7971C9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0C-4708-BB19-237DB7971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accent2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90DD-4BB4-B595-B89D8A32464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90DD-4BB4-B595-B89D8A32464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0DD-4BB4-B595-B89D8A324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accent2"/>
          </a:solidFill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53" name="Freeform 63">
            <a:extLst>
              <a:ext uri="{FF2B5EF4-FFF2-40B4-BE49-F238E27FC236}">
                <a16:creationId xmlns:a16="http://schemas.microsoft.com/office/drawing/2014/main" id="{173A9323-25CB-4C82-A1D8-FF3DBA44F917}"/>
              </a:ext>
            </a:extLst>
          </p:cNvPr>
          <p:cNvSpPr/>
          <p:nvPr/>
        </p:nvSpPr>
        <p:spPr>
          <a:xfrm>
            <a:off x="1699907" y="1903819"/>
            <a:ext cx="4173377" cy="715740"/>
          </a:xfrm>
          <a:custGeom>
            <a:avLst/>
            <a:gdLst/>
            <a:ahLst/>
            <a:cxnLst/>
            <a:rect l="l" t="t" r="r" b="b"/>
            <a:pathLst>
              <a:path w="6729602" h="2039686">
                <a:moveTo>
                  <a:pt x="1689042" y="0"/>
                </a:moveTo>
                <a:lnTo>
                  <a:pt x="6729602" y="0"/>
                </a:lnTo>
                <a:lnTo>
                  <a:pt x="6729602" y="936104"/>
                </a:lnTo>
                <a:lnTo>
                  <a:pt x="1689042" y="936104"/>
                </a:lnTo>
                <a:lnTo>
                  <a:pt x="1689042" y="928834"/>
                </a:lnTo>
                <a:lnTo>
                  <a:pt x="0" y="2039686"/>
                </a:lnTo>
                <a:lnTo>
                  <a:pt x="1689042" y="3058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54" name="Oval 553">
            <a:extLst>
              <a:ext uri="{FF2B5EF4-FFF2-40B4-BE49-F238E27FC236}">
                <a16:creationId xmlns:a16="http://schemas.microsoft.com/office/drawing/2014/main" id="{AF0D235A-1707-46C8-A9F9-E2E759106A31}"/>
              </a:ext>
            </a:extLst>
          </p:cNvPr>
          <p:cNvSpPr/>
          <p:nvPr/>
        </p:nvSpPr>
        <p:spPr>
          <a:xfrm>
            <a:off x="953861" y="2205868"/>
            <a:ext cx="1152128" cy="1152128"/>
          </a:xfrm>
          <a:prstGeom prst="ellipse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555" name="Chart 554">
            <a:extLst>
              <a:ext uri="{FF2B5EF4-FFF2-40B4-BE49-F238E27FC236}">
                <a16:creationId xmlns:a16="http://schemas.microsoft.com/office/drawing/2014/main" id="{3CE376A3-23ED-429F-AE43-417A404597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5406068"/>
              </p:ext>
            </p:extLst>
          </p:nvPr>
        </p:nvGraphicFramePr>
        <p:xfrm>
          <a:off x="1169886" y="2396064"/>
          <a:ext cx="2143210" cy="158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6" name="TextBox 555">
            <a:extLst>
              <a:ext uri="{FF2B5EF4-FFF2-40B4-BE49-F238E27FC236}">
                <a16:creationId xmlns:a16="http://schemas.microsoft.com/office/drawing/2014/main" id="{C186B8BB-0783-4145-8212-39BF5A656A10}"/>
              </a:ext>
            </a:extLst>
          </p:cNvPr>
          <p:cNvSpPr txBox="1"/>
          <p:nvPr/>
        </p:nvSpPr>
        <p:spPr>
          <a:xfrm>
            <a:off x="3224482" y="2303924"/>
            <a:ext cx="25031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57" name="TextBox 556">
            <a:extLst>
              <a:ext uri="{FF2B5EF4-FFF2-40B4-BE49-F238E27FC236}">
                <a16:creationId xmlns:a16="http://schemas.microsoft.com/office/drawing/2014/main" id="{CA205607-7BAA-48B5-BD8E-734900A8098C}"/>
              </a:ext>
            </a:extLst>
          </p:cNvPr>
          <p:cNvSpPr txBox="1"/>
          <p:nvPr/>
        </p:nvSpPr>
        <p:spPr>
          <a:xfrm>
            <a:off x="3224482" y="1904228"/>
            <a:ext cx="2503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Contents_Here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8" name="TextBox 557">
            <a:extLst>
              <a:ext uri="{FF2B5EF4-FFF2-40B4-BE49-F238E27FC236}">
                <a16:creationId xmlns:a16="http://schemas.microsoft.com/office/drawing/2014/main" id="{6019342F-81E3-4EA8-8A0D-EE1E7E242915}"/>
              </a:ext>
            </a:extLst>
          </p:cNvPr>
          <p:cNvSpPr txBox="1"/>
          <p:nvPr/>
        </p:nvSpPr>
        <p:spPr>
          <a:xfrm>
            <a:off x="1123843" y="2417694"/>
            <a:ext cx="57606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59" name="Freeform 109">
            <a:extLst>
              <a:ext uri="{FF2B5EF4-FFF2-40B4-BE49-F238E27FC236}">
                <a16:creationId xmlns:a16="http://schemas.microsoft.com/office/drawing/2014/main" id="{E756D942-68CA-4DEC-8E61-DB3696FBDBAF}"/>
              </a:ext>
            </a:extLst>
          </p:cNvPr>
          <p:cNvSpPr/>
          <p:nvPr/>
        </p:nvSpPr>
        <p:spPr>
          <a:xfrm>
            <a:off x="7064762" y="1914705"/>
            <a:ext cx="4173377" cy="715740"/>
          </a:xfrm>
          <a:custGeom>
            <a:avLst/>
            <a:gdLst/>
            <a:ahLst/>
            <a:cxnLst/>
            <a:rect l="l" t="t" r="r" b="b"/>
            <a:pathLst>
              <a:path w="6729602" h="2039686">
                <a:moveTo>
                  <a:pt x="1689042" y="0"/>
                </a:moveTo>
                <a:lnTo>
                  <a:pt x="6729602" y="0"/>
                </a:lnTo>
                <a:lnTo>
                  <a:pt x="6729602" y="936104"/>
                </a:lnTo>
                <a:lnTo>
                  <a:pt x="1689042" y="936104"/>
                </a:lnTo>
                <a:lnTo>
                  <a:pt x="1689042" y="928834"/>
                </a:lnTo>
                <a:lnTo>
                  <a:pt x="0" y="2039686"/>
                </a:lnTo>
                <a:lnTo>
                  <a:pt x="1689042" y="3058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9000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60" name="Oval 559">
            <a:extLst>
              <a:ext uri="{FF2B5EF4-FFF2-40B4-BE49-F238E27FC236}">
                <a16:creationId xmlns:a16="http://schemas.microsoft.com/office/drawing/2014/main" id="{DEA9C46E-A7DB-4FB9-B176-09D7B3E96BA9}"/>
              </a:ext>
            </a:extLst>
          </p:cNvPr>
          <p:cNvSpPr/>
          <p:nvPr/>
        </p:nvSpPr>
        <p:spPr>
          <a:xfrm>
            <a:off x="6318716" y="2216754"/>
            <a:ext cx="1152128" cy="1152128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aphicFrame>
        <p:nvGraphicFramePr>
          <p:cNvPr id="561" name="Chart 560">
            <a:extLst>
              <a:ext uri="{FF2B5EF4-FFF2-40B4-BE49-F238E27FC236}">
                <a16:creationId xmlns:a16="http://schemas.microsoft.com/office/drawing/2014/main" id="{43D95556-FF61-4A8B-8037-6A281F4A29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275960"/>
              </p:ext>
            </p:extLst>
          </p:nvPr>
        </p:nvGraphicFramePr>
        <p:xfrm>
          <a:off x="6534740" y="2406950"/>
          <a:ext cx="2143210" cy="158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62" name="TextBox 561">
            <a:extLst>
              <a:ext uri="{FF2B5EF4-FFF2-40B4-BE49-F238E27FC236}">
                <a16:creationId xmlns:a16="http://schemas.microsoft.com/office/drawing/2014/main" id="{62DF8D8B-BE55-4C14-BFD9-AB3B2674513D}"/>
              </a:ext>
            </a:extLst>
          </p:cNvPr>
          <p:cNvSpPr txBox="1"/>
          <p:nvPr/>
        </p:nvSpPr>
        <p:spPr>
          <a:xfrm>
            <a:off x="8589337" y="2314810"/>
            <a:ext cx="25031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63" name="TextBox 562">
            <a:extLst>
              <a:ext uri="{FF2B5EF4-FFF2-40B4-BE49-F238E27FC236}">
                <a16:creationId xmlns:a16="http://schemas.microsoft.com/office/drawing/2014/main" id="{A9E15436-89D9-4417-9CC0-1904AE6AC16A}"/>
              </a:ext>
            </a:extLst>
          </p:cNvPr>
          <p:cNvSpPr txBox="1"/>
          <p:nvPr/>
        </p:nvSpPr>
        <p:spPr>
          <a:xfrm>
            <a:off x="8589337" y="1915114"/>
            <a:ext cx="2503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Contents_Here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4" name="TextBox 563">
            <a:extLst>
              <a:ext uri="{FF2B5EF4-FFF2-40B4-BE49-F238E27FC236}">
                <a16:creationId xmlns:a16="http://schemas.microsoft.com/office/drawing/2014/main" id="{1C168DA6-2476-4B0C-8B24-365161A874AB}"/>
              </a:ext>
            </a:extLst>
          </p:cNvPr>
          <p:cNvSpPr txBox="1"/>
          <p:nvPr/>
        </p:nvSpPr>
        <p:spPr>
          <a:xfrm>
            <a:off x="6488698" y="2428580"/>
            <a:ext cx="57606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5" name="Freeform 115">
            <a:extLst>
              <a:ext uri="{FF2B5EF4-FFF2-40B4-BE49-F238E27FC236}">
                <a16:creationId xmlns:a16="http://schemas.microsoft.com/office/drawing/2014/main" id="{7AD9CDA9-0BAF-430B-8FD9-0254D4A8E173}"/>
              </a:ext>
            </a:extLst>
          </p:cNvPr>
          <p:cNvSpPr/>
          <p:nvPr/>
        </p:nvSpPr>
        <p:spPr>
          <a:xfrm>
            <a:off x="1699907" y="4140253"/>
            <a:ext cx="4173377" cy="715740"/>
          </a:xfrm>
          <a:custGeom>
            <a:avLst/>
            <a:gdLst/>
            <a:ahLst/>
            <a:cxnLst/>
            <a:rect l="l" t="t" r="r" b="b"/>
            <a:pathLst>
              <a:path w="6729602" h="2039686">
                <a:moveTo>
                  <a:pt x="1689042" y="0"/>
                </a:moveTo>
                <a:lnTo>
                  <a:pt x="6729602" y="0"/>
                </a:lnTo>
                <a:lnTo>
                  <a:pt x="6729602" y="936104"/>
                </a:lnTo>
                <a:lnTo>
                  <a:pt x="1689042" y="936104"/>
                </a:lnTo>
                <a:lnTo>
                  <a:pt x="1689042" y="928834"/>
                </a:lnTo>
                <a:lnTo>
                  <a:pt x="0" y="2039686"/>
                </a:lnTo>
                <a:lnTo>
                  <a:pt x="1689042" y="3058"/>
                </a:lnTo>
                <a:close/>
              </a:path>
            </a:pathLst>
          </a:custGeom>
          <a:gradFill>
            <a:gsLst>
              <a:gs pos="0">
                <a:schemeClr val="accent4">
                  <a:lumMod val="90000"/>
                </a:schemeClr>
              </a:gs>
              <a:gs pos="100000">
                <a:schemeClr val="accent4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66" name="Oval 565">
            <a:extLst>
              <a:ext uri="{FF2B5EF4-FFF2-40B4-BE49-F238E27FC236}">
                <a16:creationId xmlns:a16="http://schemas.microsoft.com/office/drawing/2014/main" id="{66F2D826-3FCB-4B18-A9E8-6CB4FC27E1B5}"/>
              </a:ext>
            </a:extLst>
          </p:cNvPr>
          <p:cNvSpPr/>
          <p:nvPr/>
        </p:nvSpPr>
        <p:spPr>
          <a:xfrm>
            <a:off x="953861" y="4442302"/>
            <a:ext cx="1152128" cy="1152128"/>
          </a:xfrm>
          <a:prstGeom prst="ellipse">
            <a:avLst/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67" name="TextBox 566">
            <a:extLst>
              <a:ext uri="{FF2B5EF4-FFF2-40B4-BE49-F238E27FC236}">
                <a16:creationId xmlns:a16="http://schemas.microsoft.com/office/drawing/2014/main" id="{06E106B2-F97B-4322-9E47-50442D946B4F}"/>
              </a:ext>
            </a:extLst>
          </p:cNvPr>
          <p:cNvSpPr txBox="1"/>
          <p:nvPr/>
        </p:nvSpPr>
        <p:spPr>
          <a:xfrm>
            <a:off x="3224482" y="4540358"/>
            <a:ext cx="25031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68" name="TextBox 567">
            <a:extLst>
              <a:ext uri="{FF2B5EF4-FFF2-40B4-BE49-F238E27FC236}">
                <a16:creationId xmlns:a16="http://schemas.microsoft.com/office/drawing/2014/main" id="{C66751EB-DEF3-4BA2-B4D6-BA1243B62E27}"/>
              </a:ext>
            </a:extLst>
          </p:cNvPr>
          <p:cNvSpPr txBox="1"/>
          <p:nvPr/>
        </p:nvSpPr>
        <p:spPr>
          <a:xfrm>
            <a:off x="3224482" y="4140662"/>
            <a:ext cx="2503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Contents_Here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9" name="TextBox 568">
            <a:extLst>
              <a:ext uri="{FF2B5EF4-FFF2-40B4-BE49-F238E27FC236}">
                <a16:creationId xmlns:a16="http://schemas.microsoft.com/office/drawing/2014/main" id="{84116073-309B-4C91-A632-F022ECAD64E6}"/>
              </a:ext>
            </a:extLst>
          </p:cNvPr>
          <p:cNvSpPr txBox="1"/>
          <p:nvPr/>
        </p:nvSpPr>
        <p:spPr>
          <a:xfrm>
            <a:off x="1123843" y="4654128"/>
            <a:ext cx="57606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70" name="Freeform 121">
            <a:extLst>
              <a:ext uri="{FF2B5EF4-FFF2-40B4-BE49-F238E27FC236}">
                <a16:creationId xmlns:a16="http://schemas.microsoft.com/office/drawing/2014/main" id="{8DA6952D-5281-4F8F-8957-9C8FEE3BDF4B}"/>
              </a:ext>
            </a:extLst>
          </p:cNvPr>
          <p:cNvSpPr/>
          <p:nvPr/>
        </p:nvSpPr>
        <p:spPr>
          <a:xfrm>
            <a:off x="7064762" y="4151139"/>
            <a:ext cx="4173377" cy="715740"/>
          </a:xfrm>
          <a:custGeom>
            <a:avLst/>
            <a:gdLst/>
            <a:ahLst/>
            <a:cxnLst/>
            <a:rect l="l" t="t" r="r" b="b"/>
            <a:pathLst>
              <a:path w="6729602" h="2039686">
                <a:moveTo>
                  <a:pt x="1689042" y="0"/>
                </a:moveTo>
                <a:lnTo>
                  <a:pt x="6729602" y="0"/>
                </a:lnTo>
                <a:lnTo>
                  <a:pt x="6729602" y="936104"/>
                </a:lnTo>
                <a:lnTo>
                  <a:pt x="1689042" y="936104"/>
                </a:lnTo>
                <a:lnTo>
                  <a:pt x="1689042" y="928834"/>
                </a:lnTo>
                <a:lnTo>
                  <a:pt x="0" y="2039686"/>
                </a:lnTo>
                <a:lnTo>
                  <a:pt x="1689042" y="305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90000"/>
                </a:schemeClr>
              </a:gs>
              <a:gs pos="100000">
                <a:schemeClr val="accent3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71" name="Oval 570">
            <a:extLst>
              <a:ext uri="{FF2B5EF4-FFF2-40B4-BE49-F238E27FC236}">
                <a16:creationId xmlns:a16="http://schemas.microsoft.com/office/drawing/2014/main" id="{4EE88428-76A7-4D44-9717-93B0AEA842E5}"/>
              </a:ext>
            </a:extLst>
          </p:cNvPr>
          <p:cNvSpPr/>
          <p:nvPr/>
        </p:nvSpPr>
        <p:spPr>
          <a:xfrm>
            <a:off x="6318716" y="4453188"/>
            <a:ext cx="1152128" cy="1152128"/>
          </a:xfrm>
          <a:prstGeom prst="ellips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72" name="TextBox 571">
            <a:extLst>
              <a:ext uri="{FF2B5EF4-FFF2-40B4-BE49-F238E27FC236}">
                <a16:creationId xmlns:a16="http://schemas.microsoft.com/office/drawing/2014/main" id="{F18B6C29-C1C1-4B8F-8CD8-2A40CCEB5A3A}"/>
              </a:ext>
            </a:extLst>
          </p:cNvPr>
          <p:cNvSpPr txBox="1"/>
          <p:nvPr/>
        </p:nvSpPr>
        <p:spPr>
          <a:xfrm>
            <a:off x="8589337" y="4551244"/>
            <a:ext cx="25031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73" name="TextBox 572">
            <a:extLst>
              <a:ext uri="{FF2B5EF4-FFF2-40B4-BE49-F238E27FC236}">
                <a16:creationId xmlns:a16="http://schemas.microsoft.com/office/drawing/2014/main" id="{E5C009F4-C470-4C99-BFC1-B931D209B0EF}"/>
              </a:ext>
            </a:extLst>
          </p:cNvPr>
          <p:cNvSpPr txBox="1"/>
          <p:nvPr/>
        </p:nvSpPr>
        <p:spPr>
          <a:xfrm>
            <a:off x="8589337" y="4151548"/>
            <a:ext cx="2503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ea typeface="FZShuTi" pitchFamily="2" charset="-122"/>
                <a:cs typeface="Arial" pitchFamily="34" charset="0"/>
              </a:rPr>
              <a:t>Contents_Here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74" name="TextBox 573">
            <a:extLst>
              <a:ext uri="{FF2B5EF4-FFF2-40B4-BE49-F238E27FC236}">
                <a16:creationId xmlns:a16="http://schemas.microsoft.com/office/drawing/2014/main" id="{4472D9C5-96C1-4DAC-932D-2C22FF88A351}"/>
              </a:ext>
            </a:extLst>
          </p:cNvPr>
          <p:cNvSpPr txBox="1"/>
          <p:nvPr/>
        </p:nvSpPr>
        <p:spPr>
          <a:xfrm>
            <a:off x="6488698" y="4665014"/>
            <a:ext cx="576064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575" name="Chart 574">
            <a:extLst>
              <a:ext uri="{FF2B5EF4-FFF2-40B4-BE49-F238E27FC236}">
                <a16:creationId xmlns:a16="http://schemas.microsoft.com/office/drawing/2014/main" id="{82905466-BB0B-41B5-AA6D-86C6E46A3C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373396"/>
              </p:ext>
            </p:extLst>
          </p:nvPr>
        </p:nvGraphicFramePr>
        <p:xfrm>
          <a:off x="6528750" y="2408482"/>
          <a:ext cx="2143210" cy="158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76" name="Chart 575">
            <a:extLst>
              <a:ext uri="{FF2B5EF4-FFF2-40B4-BE49-F238E27FC236}">
                <a16:creationId xmlns:a16="http://schemas.microsoft.com/office/drawing/2014/main" id="{09CD7024-8132-4063-8B77-9E774234E3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3951145"/>
              </p:ext>
            </p:extLst>
          </p:nvPr>
        </p:nvGraphicFramePr>
        <p:xfrm>
          <a:off x="1169886" y="4654270"/>
          <a:ext cx="2143210" cy="158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77" name="Chart 576">
            <a:extLst>
              <a:ext uri="{FF2B5EF4-FFF2-40B4-BE49-F238E27FC236}">
                <a16:creationId xmlns:a16="http://schemas.microsoft.com/office/drawing/2014/main" id="{8CD94D76-15D2-4DB3-AC83-80DD741FE0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2448487"/>
              </p:ext>
            </p:extLst>
          </p:nvPr>
        </p:nvGraphicFramePr>
        <p:xfrm>
          <a:off x="6528750" y="4654270"/>
          <a:ext cx="2143210" cy="158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맑은 고딕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11243</TotalTime>
  <Words>152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26</cp:revision>
  <dcterms:created xsi:type="dcterms:W3CDTF">2018-02-18T19:39:47Z</dcterms:created>
  <dcterms:modified xsi:type="dcterms:W3CDTF">2018-12-18T07:52:12Z</dcterms:modified>
</cp:coreProperties>
</file>