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48CAF-816F-48FF-84BC-BF9F63446132}"/>
              </a:ext>
            </a:extLst>
          </p:cNvPr>
          <p:cNvSpPr/>
          <p:nvPr/>
        </p:nvSpPr>
        <p:spPr>
          <a:xfrm rot="10800000">
            <a:off x="919340" y="1948819"/>
            <a:ext cx="5040000" cy="19080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578874-41D2-47C6-B5D6-34F8DF614FA4}"/>
              </a:ext>
            </a:extLst>
          </p:cNvPr>
          <p:cNvSpPr/>
          <p:nvPr/>
        </p:nvSpPr>
        <p:spPr>
          <a:xfrm rot="10800000">
            <a:off x="919340" y="1948819"/>
            <a:ext cx="50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D84F64-DA6D-4349-B04B-87AA82E160B6}"/>
              </a:ext>
            </a:extLst>
          </p:cNvPr>
          <p:cNvSpPr/>
          <p:nvPr/>
        </p:nvSpPr>
        <p:spPr>
          <a:xfrm>
            <a:off x="6213336" y="1948819"/>
            <a:ext cx="5040000" cy="19080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18E3D6-9B2E-41CE-987D-1F76B165C5EA}"/>
              </a:ext>
            </a:extLst>
          </p:cNvPr>
          <p:cNvSpPr/>
          <p:nvPr/>
        </p:nvSpPr>
        <p:spPr>
          <a:xfrm>
            <a:off x="6213336" y="1948819"/>
            <a:ext cx="50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B4F7EA-ADF7-4547-A955-A02761545C0E}"/>
              </a:ext>
            </a:extLst>
          </p:cNvPr>
          <p:cNvSpPr/>
          <p:nvPr/>
        </p:nvSpPr>
        <p:spPr>
          <a:xfrm rot="10800000">
            <a:off x="927112" y="4147992"/>
            <a:ext cx="5040000" cy="19080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A341E0-4D84-4028-A190-AB72C2E9FD69}"/>
              </a:ext>
            </a:extLst>
          </p:cNvPr>
          <p:cNvSpPr/>
          <p:nvPr/>
        </p:nvSpPr>
        <p:spPr>
          <a:xfrm rot="10800000">
            <a:off x="927112" y="5515992"/>
            <a:ext cx="50400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902C5-1E6A-4F4C-AD65-BC195BA40F39}"/>
              </a:ext>
            </a:extLst>
          </p:cNvPr>
          <p:cNvSpPr/>
          <p:nvPr/>
        </p:nvSpPr>
        <p:spPr>
          <a:xfrm>
            <a:off x="6221108" y="4147992"/>
            <a:ext cx="5040000" cy="19080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1863EF-9A6F-46D2-9024-64896B81E31C}"/>
              </a:ext>
            </a:extLst>
          </p:cNvPr>
          <p:cNvSpPr/>
          <p:nvPr/>
        </p:nvSpPr>
        <p:spPr>
          <a:xfrm>
            <a:off x="6221108" y="5515992"/>
            <a:ext cx="50400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242AAD-0063-4382-BEB6-186A9B23584C}"/>
              </a:ext>
            </a:extLst>
          </p:cNvPr>
          <p:cNvSpPr txBox="1"/>
          <p:nvPr/>
        </p:nvSpPr>
        <p:spPr>
          <a:xfrm>
            <a:off x="1265344" y="2656331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9B068D-E20C-4094-9651-776747954439}"/>
              </a:ext>
            </a:extLst>
          </p:cNvPr>
          <p:cNvSpPr txBox="1"/>
          <p:nvPr/>
        </p:nvSpPr>
        <p:spPr>
          <a:xfrm>
            <a:off x="6573336" y="2656331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E37E1A-4E83-43BE-A36F-F9623A41E4CC}"/>
              </a:ext>
            </a:extLst>
          </p:cNvPr>
          <p:cNvSpPr txBox="1"/>
          <p:nvPr/>
        </p:nvSpPr>
        <p:spPr>
          <a:xfrm>
            <a:off x="1265344" y="4355670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7740E8-4042-417C-88D0-19BD26712145}"/>
              </a:ext>
            </a:extLst>
          </p:cNvPr>
          <p:cNvSpPr txBox="1"/>
          <p:nvPr/>
        </p:nvSpPr>
        <p:spPr>
          <a:xfrm>
            <a:off x="6573336" y="4355670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A4E719F-0FB3-4DDA-8B5E-C66804758812}"/>
              </a:ext>
            </a:extLst>
          </p:cNvPr>
          <p:cNvGrpSpPr/>
          <p:nvPr/>
        </p:nvGrpSpPr>
        <p:grpSpPr>
          <a:xfrm>
            <a:off x="1265344" y="1949978"/>
            <a:ext cx="4347992" cy="493983"/>
            <a:chOff x="3233964" y="1954419"/>
            <a:chExt cx="2919934" cy="4939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408FA17-786D-4FAE-9EB9-E2616AC3E0F3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E003CD3-F22E-46F3-B3BE-8FCF31FC1BD0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3C48158-FF61-4846-A9DF-0B9A4E1643F7}"/>
              </a:ext>
            </a:extLst>
          </p:cNvPr>
          <p:cNvGrpSpPr/>
          <p:nvPr/>
        </p:nvGrpSpPr>
        <p:grpSpPr>
          <a:xfrm>
            <a:off x="6573336" y="1949978"/>
            <a:ext cx="4320000" cy="493983"/>
            <a:chOff x="3233964" y="1954419"/>
            <a:chExt cx="2919934" cy="4939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87EED7-82AB-4092-91AB-BF53058719BD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065C428-F343-43EF-8AF0-58AE91E4C4D5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E0B4EC-C7E8-4254-A9D1-5A446780D5A3}"/>
              </a:ext>
            </a:extLst>
          </p:cNvPr>
          <p:cNvGrpSpPr/>
          <p:nvPr/>
        </p:nvGrpSpPr>
        <p:grpSpPr>
          <a:xfrm>
            <a:off x="1265344" y="5539002"/>
            <a:ext cx="4347992" cy="493983"/>
            <a:chOff x="3233964" y="1954419"/>
            <a:chExt cx="2919934" cy="49398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56953D0-4B7F-476B-A653-6FB41C5709C1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DB1A48-CDA4-4CFE-A05A-251297627AC8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F9403FC-0D61-4FE5-8E1B-8798B85EED1F}"/>
              </a:ext>
            </a:extLst>
          </p:cNvPr>
          <p:cNvGrpSpPr/>
          <p:nvPr/>
        </p:nvGrpSpPr>
        <p:grpSpPr>
          <a:xfrm>
            <a:off x="6573336" y="5539002"/>
            <a:ext cx="4320000" cy="493983"/>
            <a:chOff x="3233964" y="1954419"/>
            <a:chExt cx="2919934" cy="4939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B6197DC-053E-4433-B1C3-0EB12DEA281C}"/>
                </a:ext>
              </a:extLst>
            </p:cNvPr>
            <p:cNvSpPr txBox="1"/>
            <p:nvPr/>
          </p:nvSpPr>
          <p:spPr>
            <a:xfrm>
              <a:off x="3233964" y="1954419"/>
              <a:ext cx="2910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DE054F4-074A-45EC-9C44-5CB85714EA98}"/>
                </a:ext>
              </a:extLst>
            </p:cNvPr>
            <p:cNvSpPr txBox="1"/>
            <p:nvPr/>
          </p:nvSpPr>
          <p:spPr>
            <a:xfrm>
              <a:off x="3243489" y="2171403"/>
              <a:ext cx="2910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244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2018-12-17T07:23:15Z</dcterms:modified>
</cp:coreProperties>
</file>