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54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31377256-BF47-4AE6-88CD-C7F1172322D5}"/>
              </a:ext>
            </a:extLst>
          </p:cNvPr>
          <p:cNvSpPr/>
          <p:nvPr/>
        </p:nvSpPr>
        <p:spPr>
          <a:xfrm>
            <a:off x="1695808" y="2878802"/>
            <a:ext cx="602104" cy="1972943"/>
          </a:xfrm>
          <a:custGeom>
            <a:avLst/>
            <a:gdLst>
              <a:gd name="connsiteX0" fmla="*/ 216784 w 602104"/>
              <a:gd name="connsiteY0" fmla="*/ 1497604 h 1972943"/>
              <a:gd name="connsiteX1" fmla="*/ 385386 w 602104"/>
              <a:gd name="connsiteY1" fmla="*/ 1497604 h 1972943"/>
              <a:gd name="connsiteX2" fmla="*/ 394860 w 602104"/>
              <a:gd name="connsiteY2" fmla="*/ 1972943 h 1972943"/>
              <a:gd name="connsiteX3" fmla="*/ 207310 w 602104"/>
              <a:gd name="connsiteY3" fmla="*/ 1972943 h 1972943"/>
              <a:gd name="connsiteX4" fmla="*/ 89834 w 602104"/>
              <a:gd name="connsiteY4" fmla="*/ 0 h 1972943"/>
              <a:gd name="connsiteX5" fmla="*/ 114898 w 602104"/>
              <a:gd name="connsiteY5" fmla="*/ 9041 h 1972943"/>
              <a:gd name="connsiteX6" fmla="*/ 124132 w 602104"/>
              <a:gd name="connsiteY6" fmla="*/ 28458 h 1972943"/>
              <a:gd name="connsiteX7" fmla="*/ 124131 w 602104"/>
              <a:gd name="connsiteY7" fmla="*/ 820597 h 1972943"/>
              <a:gd name="connsiteX8" fmla="*/ 161513 w 602104"/>
              <a:gd name="connsiteY8" fmla="*/ 853153 h 1972943"/>
              <a:gd name="connsiteX9" fmla="*/ 198895 w 602104"/>
              <a:gd name="connsiteY9" fmla="*/ 820597 h 1972943"/>
              <a:gd name="connsiteX10" fmla="*/ 198895 w 602104"/>
              <a:gd name="connsiteY10" fmla="*/ 30766 h 1972943"/>
              <a:gd name="connsiteX11" fmla="*/ 209227 w 602104"/>
              <a:gd name="connsiteY11" fmla="*/ 9041 h 1972943"/>
              <a:gd name="connsiteX12" fmla="*/ 234291 w 602104"/>
              <a:gd name="connsiteY12" fmla="*/ 0 h 1972943"/>
              <a:gd name="connsiteX13" fmla="*/ 259354 w 602104"/>
              <a:gd name="connsiteY13" fmla="*/ 9041 h 1972943"/>
              <a:gd name="connsiteX14" fmla="*/ 267271 w 602104"/>
              <a:gd name="connsiteY14" fmla="*/ 25686 h 1972943"/>
              <a:gd name="connsiteX15" fmla="*/ 267269 w 602104"/>
              <a:gd name="connsiteY15" fmla="*/ 820273 h 1972943"/>
              <a:gd name="connsiteX16" fmla="*/ 304651 w 602104"/>
              <a:gd name="connsiteY16" fmla="*/ 852829 h 1972943"/>
              <a:gd name="connsiteX17" fmla="*/ 342033 w 602104"/>
              <a:gd name="connsiteY17" fmla="*/ 820273 h 1972943"/>
              <a:gd name="connsiteX18" fmla="*/ 342033 w 602104"/>
              <a:gd name="connsiteY18" fmla="*/ 26871 h 1972943"/>
              <a:gd name="connsiteX19" fmla="*/ 350513 w 602104"/>
              <a:gd name="connsiteY19" fmla="*/ 9041 h 1972943"/>
              <a:gd name="connsiteX20" fmla="*/ 375577 w 602104"/>
              <a:gd name="connsiteY20" fmla="*/ 0 h 1972943"/>
              <a:gd name="connsiteX21" fmla="*/ 400641 w 602104"/>
              <a:gd name="connsiteY21" fmla="*/ 9041 h 1972943"/>
              <a:gd name="connsiteX22" fmla="*/ 410410 w 602104"/>
              <a:gd name="connsiteY22" fmla="*/ 29583 h 1972943"/>
              <a:gd name="connsiteX23" fmla="*/ 410409 w 602104"/>
              <a:gd name="connsiteY23" fmla="*/ 812873 h 1972943"/>
              <a:gd name="connsiteX24" fmla="*/ 447791 w 602104"/>
              <a:gd name="connsiteY24" fmla="*/ 845429 h 1972943"/>
              <a:gd name="connsiteX25" fmla="*/ 485173 w 602104"/>
              <a:gd name="connsiteY25" fmla="*/ 812873 h 1972943"/>
              <a:gd name="connsiteX26" fmla="*/ 485173 w 602104"/>
              <a:gd name="connsiteY26" fmla="*/ 29640 h 1972943"/>
              <a:gd name="connsiteX27" fmla="*/ 494970 w 602104"/>
              <a:gd name="connsiteY27" fmla="*/ 9041 h 1972943"/>
              <a:gd name="connsiteX28" fmla="*/ 520033 w 602104"/>
              <a:gd name="connsiteY28" fmla="*/ 0 h 1972943"/>
              <a:gd name="connsiteX29" fmla="*/ 555478 w 602104"/>
              <a:gd name="connsiteY29" fmla="*/ 30869 h 1972943"/>
              <a:gd name="connsiteX30" fmla="*/ 602103 w 602104"/>
              <a:gd name="connsiteY30" fmla="*/ 1173349 h 1972943"/>
              <a:gd name="connsiteX31" fmla="*/ 384922 w 602104"/>
              <a:gd name="connsiteY31" fmla="*/ 1497603 h 1972943"/>
              <a:gd name="connsiteX32" fmla="*/ 217248 w 602104"/>
              <a:gd name="connsiteY32" fmla="*/ 1497603 h 1972943"/>
              <a:gd name="connsiteX33" fmla="*/ 67 w 602104"/>
              <a:gd name="connsiteY33" fmla="*/ 1173349 h 1972943"/>
              <a:gd name="connsiteX34" fmla="*/ 54390 w 602104"/>
              <a:gd name="connsiteY34" fmla="*/ 30869 h 1972943"/>
              <a:gd name="connsiteX35" fmla="*/ 89834 w 602104"/>
              <a:gd name="connsiteY35" fmla="*/ 0 h 1972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02104" h="1972943">
                <a:moveTo>
                  <a:pt x="216784" y="1497604"/>
                </a:moveTo>
                <a:lnTo>
                  <a:pt x="385386" y="1497604"/>
                </a:lnTo>
                <a:lnTo>
                  <a:pt x="394860" y="1972943"/>
                </a:lnTo>
                <a:lnTo>
                  <a:pt x="207310" y="1972943"/>
                </a:lnTo>
                <a:close/>
                <a:moveTo>
                  <a:pt x="89834" y="0"/>
                </a:moveTo>
                <a:cubicBezTo>
                  <a:pt x="99622" y="0"/>
                  <a:pt x="108484" y="3456"/>
                  <a:pt x="114898" y="9041"/>
                </a:cubicBezTo>
                <a:lnTo>
                  <a:pt x="124132" y="28458"/>
                </a:lnTo>
                <a:cubicBezTo>
                  <a:pt x="124132" y="292504"/>
                  <a:pt x="124131" y="556550"/>
                  <a:pt x="124131" y="820597"/>
                </a:cubicBezTo>
                <a:cubicBezTo>
                  <a:pt x="124131" y="838577"/>
                  <a:pt x="140868" y="853153"/>
                  <a:pt x="161513" y="853153"/>
                </a:cubicBezTo>
                <a:cubicBezTo>
                  <a:pt x="182158" y="853153"/>
                  <a:pt x="198895" y="838577"/>
                  <a:pt x="198895" y="820597"/>
                </a:cubicBezTo>
                <a:lnTo>
                  <a:pt x="198895" y="30766"/>
                </a:lnTo>
                <a:lnTo>
                  <a:pt x="209227" y="9041"/>
                </a:lnTo>
                <a:cubicBezTo>
                  <a:pt x="215642" y="3456"/>
                  <a:pt x="224503" y="0"/>
                  <a:pt x="234291" y="0"/>
                </a:cubicBezTo>
                <a:cubicBezTo>
                  <a:pt x="244079" y="0"/>
                  <a:pt x="252940" y="3456"/>
                  <a:pt x="259354" y="9041"/>
                </a:cubicBezTo>
                <a:lnTo>
                  <a:pt x="267271" y="25686"/>
                </a:lnTo>
                <a:cubicBezTo>
                  <a:pt x="267271" y="290548"/>
                  <a:pt x="267269" y="555411"/>
                  <a:pt x="267269" y="820273"/>
                </a:cubicBezTo>
                <a:cubicBezTo>
                  <a:pt x="267269" y="838253"/>
                  <a:pt x="284006" y="852829"/>
                  <a:pt x="304651" y="852829"/>
                </a:cubicBezTo>
                <a:cubicBezTo>
                  <a:pt x="325297" y="852829"/>
                  <a:pt x="342033" y="838253"/>
                  <a:pt x="342033" y="820273"/>
                </a:cubicBezTo>
                <a:lnTo>
                  <a:pt x="342033" y="26871"/>
                </a:lnTo>
                <a:lnTo>
                  <a:pt x="350513" y="9041"/>
                </a:lnTo>
                <a:cubicBezTo>
                  <a:pt x="356928" y="3456"/>
                  <a:pt x="365789" y="0"/>
                  <a:pt x="375577" y="0"/>
                </a:cubicBezTo>
                <a:cubicBezTo>
                  <a:pt x="385365" y="0"/>
                  <a:pt x="394226" y="3456"/>
                  <a:pt x="400641" y="9041"/>
                </a:cubicBezTo>
                <a:lnTo>
                  <a:pt x="410410" y="29583"/>
                </a:lnTo>
                <a:cubicBezTo>
                  <a:pt x="410410" y="290680"/>
                  <a:pt x="410409" y="551776"/>
                  <a:pt x="410409" y="812873"/>
                </a:cubicBezTo>
                <a:cubicBezTo>
                  <a:pt x="410409" y="830853"/>
                  <a:pt x="427145" y="845429"/>
                  <a:pt x="447791" y="845429"/>
                </a:cubicBezTo>
                <a:cubicBezTo>
                  <a:pt x="468436" y="845429"/>
                  <a:pt x="485173" y="830853"/>
                  <a:pt x="485173" y="812873"/>
                </a:cubicBezTo>
                <a:lnTo>
                  <a:pt x="485173" y="29640"/>
                </a:lnTo>
                <a:lnTo>
                  <a:pt x="494970" y="9041"/>
                </a:lnTo>
                <a:cubicBezTo>
                  <a:pt x="501384" y="3456"/>
                  <a:pt x="510245" y="0"/>
                  <a:pt x="520033" y="0"/>
                </a:cubicBezTo>
                <a:cubicBezTo>
                  <a:pt x="539609" y="0"/>
                  <a:pt x="555478" y="13820"/>
                  <a:pt x="555478" y="30869"/>
                </a:cubicBezTo>
                <a:lnTo>
                  <a:pt x="602103" y="1173349"/>
                </a:lnTo>
                <a:cubicBezTo>
                  <a:pt x="602621" y="1237260"/>
                  <a:pt x="457315" y="1389519"/>
                  <a:pt x="384922" y="1497603"/>
                </a:cubicBezTo>
                <a:lnTo>
                  <a:pt x="217248" y="1497603"/>
                </a:lnTo>
                <a:cubicBezTo>
                  <a:pt x="144854" y="1389519"/>
                  <a:pt x="-3621" y="1231738"/>
                  <a:pt x="67" y="1173349"/>
                </a:cubicBezTo>
                <a:lnTo>
                  <a:pt x="54390" y="30869"/>
                </a:lnTo>
                <a:cubicBezTo>
                  <a:pt x="54390" y="13820"/>
                  <a:pt x="70258" y="0"/>
                  <a:pt x="8983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723A853A-71B0-49D6-AB7B-8F26AD090757}"/>
              </a:ext>
            </a:extLst>
          </p:cNvPr>
          <p:cNvSpPr/>
          <p:nvPr/>
        </p:nvSpPr>
        <p:spPr>
          <a:xfrm>
            <a:off x="3737829" y="2261741"/>
            <a:ext cx="602104" cy="2590003"/>
          </a:xfrm>
          <a:custGeom>
            <a:avLst/>
            <a:gdLst>
              <a:gd name="connsiteX0" fmla="*/ 89834 w 602104"/>
              <a:gd name="connsiteY0" fmla="*/ 0 h 2590003"/>
              <a:gd name="connsiteX1" fmla="*/ 114898 w 602104"/>
              <a:gd name="connsiteY1" fmla="*/ 9041 h 2590003"/>
              <a:gd name="connsiteX2" fmla="*/ 124132 w 602104"/>
              <a:gd name="connsiteY2" fmla="*/ 28458 h 2590003"/>
              <a:gd name="connsiteX3" fmla="*/ 124131 w 602104"/>
              <a:gd name="connsiteY3" fmla="*/ 820597 h 2590003"/>
              <a:gd name="connsiteX4" fmla="*/ 161513 w 602104"/>
              <a:gd name="connsiteY4" fmla="*/ 853153 h 2590003"/>
              <a:gd name="connsiteX5" fmla="*/ 198895 w 602104"/>
              <a:gd name="connsiteY5" fmla="*/ 820597 h 2590003"/>
              <a:gd name="connsiteX6" fmla="*/ 198895 w 602104"/>
              <a:gd name="connsiteY6" fmla="*/ 30766 h 2590003"/>
              <a:gd name="connsiteX7" fmla="*/ 209227 w 602104"/>
              <a:gd name="connsiteY7" fmla="*/ 9041 h 2590003"/>
              <a:gd name="connsiteX8" fmla="*/ 234291 w 602104"/>
              <a:gd name="connsiteY8" fmla="*/ 0 h 2590003"/>
              <a:gd name="connsiteX9" fmla="*/ 259355 w 602104"/>
              <a:gd name="connsiteY9" fmla="*/ 9041 h 2590003"/>
              <a:gd name="connsiteX10" fmla="*/ 267271 w 602104"/>
              <a:gd name="connsiteY10" fmla="*/ 25686 h 2590003"/>
              <a:gd name="connsiteX11" fmla="*/ 267269 w 602104"/>
              <a:gd name="connsiteY11" fmla="*/ 820273 h 2590003"/>
              <a:gd name="connsiteX12" fmla="*/ 304651 w 602104"/>
              <a:gd name="connsiteY12" fmla="*/ 852829 h 2590003"/>
              <a:gd name="connsiteX13" fmla="*/ 342033 w 602104"/>
              <a:gd name="connsiteY13" fmla="*/ 820273 h 2590003"/>
              <a:gd name="connsiteX14" fmla="*/ 342033 w 602104"/>
              <a:gd name="connsiteY14" fmla="*/ 26871 h 2590003"/>
              <a:gd name="connsiteX15" fmla="*/ 350513 w 602104"/>
              <a:gd name="connsiteY15" fmla="*/ 9041 h 2590003"/>
              <a:gd name="connsiteX16" fmla="*/ 375577 w 602104"/>
              <a:gd name="connsiteY16" fmla="*/ 0 h 2590003"/>
              <a:gd name="connsiteX17" fmla="*/ 400641 w 602104"/>
              <a:gd name="connsiteY17" fmla="*/ 9041 h 2590003"/>
              <a:gd name="connsiteX18" fmla="*/ 410410 w 602104"/>
              <a:gd name="connsiteY18" fmla="*/ 29583 h 2590003"/>
              <a:gd name="connsiteX19" fmla="*/ 410409 w 602104"/>
              <a:gd name="connsiteY19" fmla="*/ 812873 h 2590003"/>
              <a:gd name="connsiteX20" fmla="*/ 447791 w 602104"/>
              <a:gd name="connsiteY20" fmla="*/ 845429 h 2590003"/>
              <a:gd name="connsiteX21" fmla="*/ 485173 w 602104"/>
              <a:gd name="connsiteY21" fmla="*/ 812873 h 2590003"/>
              <a:gd name="connsiteX22" fmla="*/ 485173 w 602104"/>
              <a:gd name="connsiteY22" fmla="*/ 29640 h 2590003"/>
              <a:gd name="connsiteX23" fmla="*/ 494970 w 602104"/>
              <a:gd name="connsiteY23" fmla="*/ 9041 h 2590003"/>
              <a:gd name="connsiteX24" fmla="*/ 520033 w 602104"/>
              <a:gd name="connsiteY24" fmla="*/ 0 h 2590003"/>
              <a:gd name="connsiteX25" fmla="*/ 555478 w 602104"/>
              <a:gd name="connsiteY25" fmla="*/ 30869 h 2590003"/>
              <a:gd name="connsiteX26" fmla="*/ 602103 w 602104"/>
              <a:gd name="connsiteY26" fmla="*/ 1173349 h 2590003"/>
              <a:gd name="connsiteX27" fmla="*/ 384922 w 602104"/>
              <a:gd name="connsiteY27" fmla="*/ 1497603 h 2590003"/>
              <a:gd name="connsiteX28" fmla="*/ 385386 w 602104"/>
              <a:gd name="connsiteY28" fmla="*/ 1497603 h 2590003"/>
              <a:gd name="connsiteX29" fmla="*/ 407158 w 602104"/>
              <a:gd name="connsiteY29" fmla="*/ 2590003 h 2590003"/>
              <a:gd name="connsiteX30" fmla="*/ 195012 w 602104"/>
              <a:gd name="connsiteY30" fmla="*/ 2590003 h 2590003"/>
              <a:gd name="connsiteX31" fmla="*/ 216784 w 602104"/>
              <a:gd name="connsiteY31" fmla="*/ 1497603 h 2590003"/>
              <a:gd name="connsiteX32" fmla="*/ 217248 w 602104"/>
              <a:gd name="connsiteY32" fmla="*/ 1497603 h 2590003"/>
              <a:gd name="connsiteX33" fmla="*/ 67 w 602104"/>
              <a:gd name="connsiteY33" fmla="*/ 1173349 h 2590003"/>
              <a:gd name="connsiteX34" fmla="*/ 54390 w 602104"/>
              <a:gd name="connsiteY34" fmla="*/ 30869 h 2590003"/>
              <a:gd name="connsiteX35" fmla="*/ 89834 w 602104"/>
              <a:gd name="connsiteY35" fmla="*/ 0 h 259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02104" h="2590003">
                <a:moveTo>
                  <a:pt x="89834" y="0"/>
                </a:moveTo>
                <a:cubicBezTo>
                  <a:pt x="99622" y="0"/>
                  <a:pt x="108484" y="3456"/>
                  <a:pt x="114898" y="9041"/>
                </a:cubicBezTo>
                <a:lnTo>
                  <a:pt x="124132" y="28458"/>
                </a:lnTo>
                <a:cubicBezTo>
                  <a:pt x="124132" y="292504"/>
                  <a:pt x="124131" y="556550"/>
                  <a:pt x="124131" y="820597"/>
                </a:cubicBezTo>
                <a:cubicBezTo>
                  <a:pt x="124131" y="838577"/>
                  <a:pt x="140868" y="853153"/>
                  <a:pt x="161513" y="853153"/>
                </a:cubicBezTo>
                <a:cubicBezTo>
                  <a:pt x="182159" y="853153"/>
                  <a:pt x="198895" y="838577"/>
                  <a:pt x="198895" y="820597"/>
                </a:cubicBezTo>
                <a:lnTo>
                  <a:pt x="198895" y="30766"/>
                </a:lnTo>
                <a:lnTo>
                  <a:pt x="209227" y="9041"/>
                </a:lnTo>
                <a:cubicBezTo>
                  <a:pt x="215642" y="3456"/>
                  <a:pt x="224503" y="0"/>
                  <a:pt x="234291" y="0"/>
                </a:cubicBezTo>
                <a:cubicBezTo>
                  <a:pt x="244079" y="0"/>
                  <a:pt x="252940" y="3456"/>
                  <a:pt x="259355" y="9041"/>
                </a:cubicBezTo>
                <a:lnTo>
                  <a:pt x="267271" y="25686"/>
                </a:lnTo>
                <a:cubicBezTo>
                  <a:pt x="267271" y="290548"/>
                  <a:pt x="267269" y="555411"/>
                  <a:pt x="267269" y="820273"/>
                </a:cubicBezTo>
                <a:cubicBezTo>
                  <a:pt x="267269" y="838253"/>
                  <a:pt x="284006" y="852829"/>
                  <a:pt x="304651" y="852829"/>
                </a:cubicBezTo>
                <a:cubicBezTo>
                  <a:pt x="325297" y="852829"/>
                  <a:pt x="342033" y="838253"/>
                  <a:pt x="342033" y="820273"/>
                </a:cubicBezTo>
                <a:lnTo>
                  <a:pt x="342033" y="26871"/>
                </a:lnTo>
                <a:lnTo>
                  <a:pt x="350513" y="9041"/>
                </a:lnTo>
                <a:cubicBezTo>
                  <a:pt x="356928" y="3456"/>
                  <a:pt x="365789" y="0"/>
                  <a:pt x="375577" y="0"/>
                </a:cubicBezTo>
                <a:cubicBezTo>
                  <a:pt x="385365" y="0"/>
                  <a:pt x="394226" y="3456"/>
                  <a:pt x="400641" y="9041"/>
                </a:cubicBezTo>
                <a:lnTo>
                  <a:pt x="410410" y="29583"/>
                </a:lnTo>
                <a:cubicBezTo>
                  <a:pt x="410410" y="290680"/>
                  <a:pt x="410409" y="551776"/>
                  <a:pt x="410409" y="812873"/>
                </a:cubicBezTo>
                <a:cubicBezTo>
                  <a:pt x="410409" y="830853"/>
                  <a:pt x="427145" y="845429"/>
                  <a:pt x="447791" y="845429"/>
                </a:cubicBezTo>
                <a:cubicBezTo>
                  <a:pt x="468436" y="845429"/>
                  <a:pt x="485173" y="830853"/>
                  <a:pt x="485173" y="812873"/>
                </a:cubicBezTo>
                <a:lnTo>
                  <a:pt x="485173" y="29640"/>
                </a:lnTo>
                <a:lnTo>
                  <a:pt x="494970" y="9041"/>
                </a:lnTo>
                <a:cubicBezTo>
                  <a:pt x="501384" y="3456"/>
                  <a:pt x="510245" y="0"/>
                  <a:pt x="520033" y="0"/>
                </a:cubicBezTo>
                <a:cubicBezTo>
                  <a:pt x="539609" y="0"/>
                  <a:pt x="555478" y="13820"/>
                  <a:pt x="555478" y="30869"/>
                </a:cubicBezTo>
                <a:lnTo>
                  <a:pt x="602103" y="1173349"/>
                </a:lnTo>
                <a:cubicBezTo>
                  <a:pt x="602621" y="1237260"/>
                  <a:pt x="457316" y="1389519"/>
                  <a:pt x="384922" y="1497603"/>
                </a:cubicBezTo>
                <a:lnTo>
                  <a:pt x="385386" y="1497603"/>
                </a:lnTo>
                <a:lnTo>
                  <a:pt x="407158" y="2590003"/>
                </a:lnTo>
                <a:lnTo>
                  <a:pt x="195012" y="2590003"/>
                </a:lnTo>
                <a:lnTo>
                  <a:pt x="216784" y="1497603"/>
                </a:lnTo>
                <a:lnTo>
                  <a:pt x="217248" y="1497603"/>
                </a:lnTo>
                <a:cubicBezTo>
                  <a:pt x="144854" y="1389519"/>
                  <a:pt x="-3621" y="1231738"/>
                  <a:pt x="67" y="1173349"/>
                </a:cubicBezTo>
                <a:lnTo>
                  <a:pt x="54390" y="30869"/>
                </a:lnTo>
                <a:cubicBezTo>
                  <a:pt x="54390" y="13820"/>
                  <a:pt x="70259" y="0"/>
                  <a:pt x="8983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0347AC13-D8DA-4D97-B232-39EDE28ECBBC}"/>
              </a:ext>
            </a:extLst>
          </p:cNvPr>
          <p:cNvSpPr/>
          <p:nvPr/>
        </p:nvSpPr>
        <p:spPr>
          <a:xfrm>
            <a:off x="5779850" y="2878802"/>
            <a:ext cx="602104" cy="1972943"/>
          </a:xfrm>
          <a:custGeom>
            <a:avLst/>
            <a:gdLst>
              <a:gd name="connsiteX0" fmla="*/ 216784 w 602104"/>
              <a:gd name="connsiteY0" fmla="*/ 1497604 h 1972943"/>
              <a:gd name="connsiteX1" fmla="*/ 385386 w 602104"/>
              <a:gd name="connsiteY1" fmla="*/ 1497604 h 1972943"/>
              <a:gd name="connsiteX2" fmla="*/ 394860 w 602104"/>
              <a:gd name="connsiteY2" fmla="*/ 1972943 h 1972943"/>
              <a:gd name="connsiteX3" fmla="*/ 207310 w 602104"/>
              <a:gd name="connsiteY3" fmla="*/ 1972943 h 1972943"/>
              <a:gd name="connsiteX4" fmla="*/ 89835 w 602104"/>
              <a:gd name="connsiteY4" fmla="*/ 0 h 1972943"/>
              <a:gd name="connsiteX5" fmla="*/ 114898 w 602104"/>
              <a:gd name="connsiteY5" fmla="*/ 9041 h 1972943"/>
              <a:gd name="connsiteX6" fmla="*/ 124132 w 602104"/>
              <a:gd name="connsiteY6" fmla="*/ 28458 h 1972943"/>
              <a:gd name="connsiteX7" fmla="*/ 124131 w 602104"/>
              <a:gd name="connsiteY7" fmla="*/ 820597 h 1972943"/>
              <a:gd name="connsiteX8" fmla="*/ 161513 w 602104"/>
              <a:gd name="connsiteY8" fmla="*/ 853153 h 1972943"/>
              <a:gd name="connsiteX9" fmla="*/ 198895 w 602104"/>
              <a:gd name="connsiteY9" fmla="*/ 820597 h 1972943"/>
              <a:gd name="connsiteX10" fmla="*/ 198895 w 602104"/>
              <a:gd name="connsiteY10" fmla="*/ 30766 h 1972943"/>
              <a:gd name="connsiteX11" fmla="*/ 209227 w 602104"/>
              <a:gd name="connsiteY11" fmla="*/ 9041 h 1972943"/>
              <a:gd name="connsiteX12" fmla="*/ 234291 w 602104"/>
              <a:gd name="connsiteY12" fmla="*/ 0 h 1972943"/>
              <a:gd name="connsiteX13" fmla="*/ 259355 w 602104"/>
              <a:gd name="connsiteY13" fmla="*/ 9041 h 1972943"/>
              <a:gd name="connsiteX14" fmla="*/ 267271 w 602104"/>
              <a:gd name="connsiteY14" fmla="*/ 25686 h 1972943"/>
              <a:gd name="connsiteX15" fmla="*/ 267269 w 602104"/>
              <a:gd name="connsiteY15" fmla="*/ 820273 h 1972943"/>
              <a:gd name="connsiteX16" fmla="*/ 304651 w 602104"/>
              <a:gd name="connsiteY16" fmla="*/ 852829 h 1972943"/>
              <a:gd name="connsiteX17" fmla="*/ 342034 w 602104"/>
              <a:gd name="connsiteY17" fmla="*/ 820273 h 1972943"/>
              <a:gd name="connsiteX18" fmla="*/ 342034 w 602104"/>
              <a:gd name="connsiteY18" fmla="*/ 26871 h 1972943"/>
              <a:gd name="connsiteX19" fmla="*/ 350513 w 602104"/>
              <a:gd name="connsiteY19" fmla="*/ 9041 h 1972943"/>
              <a:gd name="connsiteX20" fmla="*/ 375577 w 602104"/>
              <a:gd name="connsiteY20" fmla="*/ 0 h 1972943"/>
              <a:gd name="connsiteX21" fmla="*/ 400641 w 602104"/>
              <a:gd name="connsiteY21" fmla="*/ 9041 h 1972943"/>
              <a:gd name="connsiteX22" fmla="*/ 410410 w 602104"/>
              <a:gd name="connsiteY22" fmla="*/ 29583 h 1972943"/>
              <a:gd name="connsiteX23" fmla="*/ 410409 w 602104"/>
              <a:gd name="connsiteY23" fmla="*/ 812873 h 1972943"/>
              <a:gd name="connsiteX24" fmla="*/ 447791 w 602104"/>
              <a:gd name="connsiteY24" fmla="*/ 845429 h 1972943"/>
              <a:gd name="connsiteX25" fmla="*/ 485173 w 602104"/>
              <a:gd name="connsiteY25" fmla="*/ 812873 h 1972943"/>
              <a:gd name="connsiteX26" fmla="*/ 485173 w 602104"/>
              <a:gd name="connsiteY26" fmla="*/ 29640 h 1972943"/>
              <a:gd name="connsiteX27" fmla="*/ 494970 w 602104"/>
              <a:gd name="connsiteY27" fmla="*/ 9041 h 1972943"/>
              <a:gd name="connsiteX28" fmla="*/ 520033 w 602104"/>
              <a:gd name="connsiteY28" fmla="*/ 0 h 1972943"/>
              <a:gd name="connsiteX29" fmla="*/ 555478 w 602104"/>
              <a:gd name="connsiteY29" fmla="*/ 30869 h 1972943"/>
              <a:gd name="connsiteX30" fmla="*/ 602103 w 602104"/>
              <a:gd name="connsiteY30" fmla="*/ 1173349 h 1972943"/>
              <a:gd name="connsiteX31" fmla="*/ 384922 w 602104"/>
              <a:gd name="connsiteY31" fmla="*/ 1497603 h 1972943"/>
              <a:gd name="connsiteX32" fmla="*/ 217248 w 602104"/>
              <a:gd name="connsiteY32" fmla="*/ 1497603 h 1972943"/>
              <a:gd name="connsiteX33" fmla="*/ 67 w 602104"/>
              <a:gd name="connsiteY33" fmla="*/ 1173349 h 1972943"/>
              <a:gd name="connsiteX34" fmla="*/ 54390 w 602104"/>
              <a:gd name="connsiteY34" fmla="*/ 30869 h 1972943"/>
              <a:gd name="connsiteX35" fmla="*/ 89835 w 602104"/>
              <a:gd name="connsiteY35" fmla="*/ 0 h 1972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02104" h="1972943">
                <a:moveTo>
                  <a:pt x="216784" y="1497604"/>
                </a:moveTo>
                <a:lnTo>
                  <a:pt x="385386" y="1497604"/>
                </a:lnTo>
                <a:lnTo>
                  <a:pt x="394860" y="1972943"/>
                </a:lnTo>
                <a:lnTo>
                  <a:pt x="207310" y="1972943"/>
                </a:lnTo>
                <a:close/>
                <a:moveTo>
                  <a:pt x="89835" y="0"/>
                </a:moveTo>
                <a:cubicBezTo>
                  <a:pt x="99623" y="0"/>
                  <a:pt x="108484" y="3456"/>
                  <a:pt x="114898" y="9041"/>
                </a:cubicBezTo>
                <a:lnTo>
                  <a:pt x="124132" y="28458"/>
                </a:lnTo>
                <a:cubicBezTo>
                  <a:pt x="124132" y="292504"/>
                  <a:pt x="124131" y="556550"/>
                  <a:pt x="124131" y="820597"/>
                </a:cubicBezTo>
                <a:cubicBezTo>
                  <a:pt x="124131" y="838577"/>
                  <a:pt x="140868" y="853153"/>
                  <a:pt x="161513" y="853153"/>
                </a:cubicBezTo>
                <a:cubicBezTo>
                  <a:pt x="182159" y="853153"/>
                  <a:pt x="198895" y="838577"/>
                  <a:pt x="198895" y="820597"/>
                </a:cubicBezTo>
                <a:lnTo>
                  <a:pt x="198895" y="30766"/>
                </a:lnTo>
                <a:lnTo>
                  <a:pt x="209227" y="9041"/>
                </a:lnTo>
                <a:cubicBezTo>
                  <a:pt x="215642" y="3456"/>
                  <a:pt x="224503" y="0"/>
                  <a:pt x="234291" y="0"/>
                </a:cubicBezTo>
                <a:cubicBezTo>
                  <a:pt x="244079" y="0"/>
                  <a:pt x="252940" y="3456"/>
                  <a:pt x="259355" y="9041"/>
                </a:cubicBezTo>
                <a:lnTo>
                  <a:pt x="267271" y="25686"/>
                </a:lnTo>
                <a:cubicBezTo>
                  <a:pt x="267271" y="290548"/>
                  <a:pt x="267269" y="555411"/>
                  <a:pt x="267269" y="820273"/>
                </a:cubicBezTo>
                <a:cubicBezTo>
                  <a:pt x="267269" y="838253"/>
                  <a:pt x="284006" y="852829"/>
                  <a:pt x="304651" y="852829"/>
                </a:cubicBezTo>
                <a:cubicBezTo>
                  <a:pt x="325297" y="852829"/>
                  <a:pt x="342034" y="838253"/>
                  <a:pt x="342034" y="820273"/>
                </a:cubicBezTo>
                <a:lnTo>
                  <a:pt x="342034" y="26871"/>
                </a:lnTo>
                <a:lnTo>
                  <a:pt x="350513" y="9041"/>
                </a:lnTo>
                <a:cubicBezTo>
                  <a:pt x="356928" y="3456"/>
                  <a:pt x="365789" y="0"/>
                  <a:pt x="375577" y="0"/>
                </a:cubicBezTo>
                <a:cubicBezTo>
                  <a:pt x="385365" y="0"/>
                  <a:pt x="394226" y="3456"/>
                  <a:pt x="400641" y="9041"/>
                </a:cubicBezTo>
                <a:lnTo>
                  <a:pt x="410410" y="29583"/>
                </a:lnTo>
                <a:cubicBezTo>
                  <a:pt x="410410" y="290680"/>
                  <a:pt x="410409" y="551776"/>
                  <a:pt x="410409" y="812873"/>
                </a:cubicBezTo>
                <a:cubicBezTo>
                  <a:pt x="410409" y="830853"/>
                  <a:pt x="427146" y="845429"/>
                  <a:pt x="447791" y="845429"/>
                </a:cubicBezTo>
                <a:cubicBezTo>
                  <a:pt x="468436" y="845429"/>
                  <a:pt x="485173" y="830853"/>
                  <a:pt x="485173" y="812873"/>
                </a:cubicBezTo>
                <a:lnTo>
                  <a:pt x="485173" y="29640"/>
                </a:lnTo>
                <a:lnTo>
                  <a:pt x="494970" y="9041"/>
                </a:lnTo>
                <a:cubicBezTo>
                  <a:pt x="501384" y="3456"/>
                  <a:pt x="510245" y="0"/>
                  <a:pt x="520033" y="0"/>
                </a:cubicBezTo>
                <a:cubicBezTo>
                  <a:pt x="539609" y="0"/>
                  <a:pt x="555478" y="13820"/>
                  <a:pt x="555478" y="30869"/>
                </a:cubicBezTo>
                <a:lnTo>
                  <a:pt x="602103" y="1173349"/>
                </a:lnTo>
                <a:cubicBezTo>
                  <a:pt x="602621" y="1237260"/>
                  <a:pt x="457316" y="1389519"/>
                  <a:pt x="384922" y="1497603"/>
                </a:cubicBezTo>
                <a:lnTo>
                  <a:pt x="217248" y="1497603"/>
                </a:lnTo>
                <a:cubicBezTo>
                  <a:pt x="144854" y="1389519"/>
                  <a:pt x="-3621" y="1231738"/>
                  <a:pt x="67" y="1173349"/>
                </a:cubicBezTo>
                <a:lnTo>
                  <a:pt x="54390" y="30869"/>
                </a:lnTo>
                <a:cubicBezTo>
                  <a:pt x="54390" y="13820"/>
                  <a:pt x="70259" y="0"/>
                  <a:pt x="8983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82F9FE9-80A1-4F12-B9CF-2C1D3F598741}"/>
              </a:ext>
            </a:extLst>
          </p:cNvPr>
          <p:cNvSpPr/>
          <p:nvPr/>
        </p:nvSpPr>
        <p:spPr>
          <a:xfrm>
            <a:off x="7821871" y="2261741"/>
            <a:ext cx="602104" cy="2590003"/>
          </a:xfrm>
          <a:custGeom>
            <a:avLst/>
            <a:gdLst>
              <a:gd name="connsiteX0" fmla="*/ 89835 w 602104"/>
              <a:gd name="connsiteY0" fmla="*/ 0 h 2590003"/>
              <a:gd name="connsiteX1" fmla="*/ 114898 w 602104"/>
              <a:gd name="connsiteY1" fmla="*/ 9041 h 2590003"/>
              <a:gd name="connsiteX2" fmla="*/ 124132 w 602104"/>
              <a:gd name="connsiteY2" fmla="*/ 28458 h 2590003"/>
              <a:gd name="connsiteX3" fmla="*/ 124131 w 602104"/>
              <a:gd name="connsiteY3" fmla="*/ 820597 h 2590003"/>
              <a:gd name="connsiteX4" fmla="*/ 161513 w 602104"/>
              <a:gd name="connsiteY4" fmla="*/ 853153 h 2590003"/>
              <a:gd name="connsiteX5" fmla="*/ 198895 w 602104"/>
              <a:gd name="connsiteY5" fmla="*/ 820597 h 2590003"/>
              <a:gd name="connsiteX6" fmla="*/ 198895 w 602104"/>
              <a:gd name="connsiteY6" fmla="*/ 30766 h 2590003"/>
              <a:gd name="connsiteX7" fmla="*/ 209227 w 602104"/>
              <a:gd name="connsiteY7" fmla="*/ 9041 h 2590003"/>
              <a:gd name="connsiteX8" fmla="*/ 234291 w 602104"/>
              <a:gd name="connsiteY8" fmla="*/ 0 h 2590003"/>
              <a:gd name="connsiteX9" fmla="*/ 259355 w 602104"/>
              <a:gd name="connsiteY9" fmla="*/ 9041 h 2590003"/>
              <a:gd name="connsiteX10" fmla="*/ 267271 w 602104"/>
              <a:gd name="connsiteY10" fmla="*/ 25686 h 2590003"/>
              <a:gd name="connsiteX11" fmla="*/ 267269 w 602104"/>
              <a:gd name="connsiteY11" fmla="*/ 820273 h 2590003"/>
              <a:gd name="connsiteX12" fmla="*/ 304651 w 602104"/>
              <a:gd name="connsiteY12" fmla="*/ 852829 h 2590003"/>
              <a:gd name="connsiteX13" fmla="*/ 342034 w 602104"/>
              <a:gd name="connsiteY13" fmla="*/ 820273 h 2590003"/>
              <a:gd name="connsiteX14" fmla="*/ 342034 w 602104"/>
              <a:gd name="connsiteY14" fmla="*/ 26871 h 2590003"/>
              <a:gd name="connsiteX15" fmla="*/ 350513 w 602104"/>
              <a:gd name="connsiteY15" fmla="*/ 9041 h 2590003"/>
              <a:gd name="connsiteX16" fmla="*/ 375577 w 602104"/>
              <a:gd name="connsiteY16" fmla="*/ 0 h 2590003"/>
              <a:gd name="connsiteX17" fmla="*/ 400641 w 602104"/>
              <a:gd name="connsiteY17" fmla="*/ 9041 h 2590003"/>
              <a:gd name="connsiteX18" fmla="*/ 410410 w 602104"/>
              <a:gd name="connsiteY18" fmla="*/ 29583 h 2590003"/>
              <a:gd name="connsiteX19" fmla="*/ 410409 w 602104"/>
              <a:gd name="connsiteY19" fmla="*/ 812873 h 2590003"/>
              <a:gd name="connsiteX20" fmla="*/ 447791 w 602104"/>
              <a:gd name="connsiteY20" fmla="*/ 845429 h 2590003"/>
              <a:gd name="connsiteX21" fmla="*/ 485173 w 602104"/>
              <a:gd name="connsiteY21" fmla="*/ 812873 h 2590003"/>
              <a:gd name="connsiteX22" fmla="*/ 485173 w 602104"/>
              <a:gd name="connsiteY22" fmla="*/ 29640 h 2590003"/>
              <a:gd name="connsiteX23" fmla="*/ 494970 w 602104"/>
              <a:gd name="connsiteY23" fmla="*/ 9041 h 2590003"/>
              <a:gd name="connsiteX24" fmla="*/ 520033 w 602104"/>
              <a:gd name="connsiteY24" fmla="*/ 0 h 2590003"/>
              <a:gd name="connsiteX25" fmla="*/ 555478 w 602104"/>
              <a:gd name="connsiteY25" fmla="*/ 30869 h 2590003"/>
              <a:gd name="connsiteX26" fmla="*/ 602103 w 602104"/>
              <a:gd name="connsiteY26" fmla="*/ 1173349 h 2590003"/>
              <a:gd name="connsiteX27" fmla="*/ 384922 w 602104"/>
              <a:gd name="connsiteY27" fmla="*/ 1497603 h 2590003"/>
              <a:gd name="connsiteX28" fmla="*/ 385386 w 602104"/>
              <a:gd name="connsiteY28" fmla="*/ 1497603 h 2590003"/>
              <a:gd name="connsiteX29" fmla="*/ 407158 w 602104"/>
              <a:gd name="connsiteY29" fmla="*/ 2590003 h 2590003"/>
              <a:gd name="connsiteX30" fmla="*/ 195012 w 602104"/>
              <a:gd name="connsiteY30" fmla="*/ 2590003 h 2590003"/>
              <a:gd name="connsiteX31" fmla="*/ 216784 w 602104"/>
              <a:gd name="connsiteY31" fmla="*/ 1497603 h 2590003"/>
              <a:gd name="connsiteX32" fmla="*/ 217248 w 602104"/>
              <a:gd name="connsiteY32" fmla="*/ 1497603 h 2590003"/>
              <a:gd name="connsiteX33" fmla="*/ 67 w 602104"/>
              <a:gd name="connsiteY33" fmla="*/ 1173349 h 2590003"/>
              <a:gd name="connsiteX34" fmla="*/ 54390 w 602104"/>
              <a:gd name="connsiteY34" fmla="*/ 30869 h 2590003"/>
              <a:gd name="connsiteX35" fmla="*/ 89835 w 602104"/>
              <a:gd name="connsiteY35" fmla="*/ 0 h 259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02104" h="2590003">
                <a:moveTo>
                  <a:pt x="89835" y="0"/>
                </a:moveTo>
                <a:cubicBezTo>
                  <a:pt x="99623" y="0"/>
                  <a:pt x="108484" y="3456"/>
                  <a:pt x="114898" y="9041"/>
                </a:cubicBezTo>
                <a:lnTo>
                  <a:pt x="124132" y="28458"/>
                </a:lnTo>
                <a:cubicBezTo>
                  <a:pt x="124132" y="292504"/>
                  <a:pt x="124131" y="556550"/>
                  <a:pt x="124131" y="820597"/>
                </a:cubicBezTo>
                <a:cubicBezTo>
                  <a:pt x="124131" y="838577"/>
                  <a:pt x="140868" y="853153"/>
                  <a:pt x="161513" y="853153"/>
                </a:cubicBezTo>
                <a:cubicBezTo>
                  <a:pt x="182159" y="853153"/>
                  <a:pt x="198895" y="838577"/>
                  <a:pt x="198895" y="820597"/>
                </a:cubicBezTo>
                <a:lnTo>
                  <a:pt x="198895" y="30766"/>
                </a:lnTo>
                <a:lnTo>
                  <a:pt x="209227" y="9041"/>
                </a:lnTo>
                <a:cubicBezTo>
                  <a:pt x="215642" y="3456"/>
                  <a:pt x="224503" y="0"/>
                  <a:pt x="234291" y="0"/>
                </a:cubicBezTo>
                <a:cubicBezTo>
                  <a:pt x="244079" y="0"/>
                  <a:pt x="252940" y="3456"/>
                  <a:pt x="259355" y="9041"/>
                </a:cubicBezTo>
                <a:lnTo>
                  <a:pt x="267271" y="25686"/>
                </a:lnTo>
                <a:cubicBezTo>
                  <a:pt x="267271" y="290548"/>
                  <a:pt x="267269" y="555411"/>
                  <a:pt x="267269" y="820273"/>
                </a:cubicBezTo>
                <a:cubicBezTo>
                  <a:pt x="267269" y="838253"/>
                  <a:pt x="284006" y="852829"/>
                  <a:pt x="304651" y="852829"/>
                </a:cubicBezTo>
                <a:cubicBezTo>
                  <a:pt x="325297" y="852829"/>
                  <a:pt x="342034" y="838253"/>
                  <a:pt x="342034" y="820273"/>
                </a:cubicBezTo>
                <a:lnTo>
                  <a:pt x="342034" y="26871"/>
                </a:lnTo>
                <a:lnTo>
                  <a:pt x="350513" y="9041"/>
                </a:lnTo>
                <a:cubicBezTo>
                  <a:pt x="356928" y="3456"/>
                  <a:pt x="365789" y="0"/>
                  <a:pt x="375577" y="0"/>
                </a:cubicBezTo>
                <a:cubicBezTo>
                  <a:pt x="385365" y="0"/>
                  <a:pt x="394226" y="3456"/>
                  <a:pt x="400641" y="9041"/>
                </a:cubicBezTo>
                <a:lnTo>
                  <a:pt x="410410" y="29583"/>
                </a:lnTo>
                <a:cubicBezTo>
                  <a:pt x="410410" y="290680"/>
                  <a:pt x="410409" y="551776"/>
                  <a:pt x="410409" y="812873"/>
                </a:cubicBezTo>
                <a:cubicBezTo>
                  <a:pt x="410409" y="830853"/>
                  <a:pt x="427146" y="845429"/>
                  <a:pt x="447791" y="845429"/>
                </a:cubicBezTo>
                <a:cubicBezTo>
                  <a:pt x="468436" y="845429"/>
                  <a:pt x="485173" y="830853"/>
                  <a:pt x="485173" y="812873"/>
                </a:cubicBezTo>
                <a:lnTo>
                  <a:pt x="485173" y="29640"/>
                </a:lnTo>
                <a:lnTo>
                  <a:pt x="494970" y="9041"/>
                </a:lnTo>
                <a:cubicBezTo>
                  <a:pt x="501384" y="3456"/>
                  <a:pt x="510245" y="0"/>
                  <a:pt x="520033" y="0"/>
                </a:cubicBezTo>
                <a:cubicBezTo>
                  <a:pt x="539609" y="0"/>
                  <a:pt x="555478" y="13820"/>
                  <a:pt x="555478" y="30869"/>
                </a:cubicBezTo>
                <a:lnTo>
                  <a:pt x="602103" y="1173349"/>
                </a:lnTo>
                <a:cubicBezTo>
                  <a:pt x="602621" y="1237260"/>
                  <a:pt x="457316" y="1389519"/>
                  <a:pt x="384922" y="1497603"/>
                </a:cubicBezTo>
                <a:lnTo>
                  <a:pt x="385386" y="1497603"/>
                </a:lnTo>
                <a:lnTo>
                  <a:pt x="407158" y="2590003"/>
                </a:lnTo>
                <a:lnTo>
                  <a:pt x="195012" y="2590003"/>
                </a:lnTo>
                <a:lnTo>
                  <a:pt x="216784" y="1497603"/>
                </a:lnTo>
                <a:lnTo>
                  <a:pt x="217248" y="1497603"/>
                </a:lnTo>
                <a:cubicBezTo>
                  <a:pt x="144854" y="1389519"/>
                  <a:pt x="-3621" y="1231738"/>
                  <a:pt x="67" y="1173349"/>
                </a:cubicBezTo>
                <a:lnTo>
                  <a:pt x="54390" y="30869"/>
                </a:lnTo>
                <a:cubicBezTo>
                  <a:pt x="54390" y="13820"/>
                  <a:pt x="70259" y="0"/>
                  <a:pt x="898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0F424BF3-F715-45F8-AF3F-9957FC32D570}"/>
              </a:ext>
            </a:extLst>
          </p:cNvPr>
          <p:cNvSpPr/>
          <p:nvPr/>
        </p:nvSpPr>
        <p:spPr>
          <a:xfrm>
            <a:off x="9863892" y="2878802"/>
            <a:ext cx="602105" cy="1972943"/>
          </a:xfrm>
          <a:custGeom>
            <a:avLst/>
            <a:gdLst>
              <a:gd name="connsiteX0" fmla="*/ 216785 w 602105"/>
              <a:gd name="connsiteY0" fmla="*/ 1497604 h 1972943"/>
              <a:gd name="connsiteX1" fmla="*/ 385387 w 602105"/>
              <a:gd name="connsiteY1" fmla="*/ 1497604 h 1972943"/>
              <a:gd name="connsiteX2" fmla="*/ 394861 w 602105"/>
              <a:gd name="connsiteY2" fmla="*/ 1972943 h 1972943"/>
              <a:gd name="connsiteX3" fmla="*/ 207311 w 602105"/>
              <a:gd name="connsiteY3" fmla="*/ 1972943 h 1972943"/>
              <a:gd name="connsiteX4" fmla="*/ 89835 w 602105"/>
              <a:gd name="connsiteY4" fmla="*/ 0 h 1972943"/>
              <a:gd name="connsiteX5" fmla="*/ 114899 w 602105"/>
              <a:gd name="connsiteY5" fmla="*/ 9041 h 1972943"/>
              <a:gd name="connsiteX6" fmla="*/ 124133 w 602105"/>
              <a:gd name="connsiteY6" fmla="*/ 28458 h 1972943"/>
              <a:gd name="connsiteX7" fmla="*/ 124132 w 602105"/>
              <a:gd name="connsiteY7" fmla="*/ 820597 h 1972943"/>
              <a:gd name="connsiteX8" fmla="*/ 161514 w 602105"/>
              <a:gd name="connsiteY8" fmla="*/ 853153 h 1972943"/>
              <a:gd name="connsiteX9" fmla="*/ 198896 w 602105"/>
              <a:gd name="connsiteY9" fmla="*/ 820597 h 1972943"/>
              <a:gd name="connsiteX10" fmla="*/ 198896 w 602105"/>
              <a:gd name="connsiteY10" fmla="*/ 30766 h 1972943"/>
              <a:gd name="connsiteX11" fmla="*/ 209228 w 602105"/>
              <a:gd name="connsiteY11" fmla="*/ 9041 h 1972943"/>
              <a:gd name="connsiteX12" fmla="*/ 234292 w 602105"/>
              <a:gd name="connsiteY12" fmla="*/ 0 h 1972943"/>
              <a:gd name="connsiteX13" fmla="*/ 259355 w 602105"/>
              <a:gd name="connsiteY13" fmla="*/ 9041 h 1972943"/>
              <a:gd name="connsiteX14" fmla="*/ 267271 w 602105"/>
              <a:gd name="connsiteY14" fmla="*/ 25686 h 1972943"/>
              <a:gd name="connsiteX15" fmla="*/ 267270 w 602105"/>
              <a:gd name="connsiteY15" fmla="*/ 820273 h 1972943"/>
              <a:gd name="connsiteX16" fmla="*/ 304652 w 602105"/>
              <a:gd name="connsiteY16" fmla="*/ 852829 h 1972943"/>
              <a:gd name="connsiteX17" fmla="*/ 342034 w 602105"/>
              <a:gd name="connsiteY17" fmla="*/ 820273 h 1972943"/>
              <a:gd name="connsiteX18" fmla="*/ 342034 w 602105"/>
              <a:gd name="connsiteY18" fmla="*/ 26871 h 1972943"/>
              <a:gd name="connsiteX19" fmla="*/ 350514 w 602105"/>
              <a:gd name="connsiteY19" fmla="*/ 9041 h 1972943"/>
              <a:gd name="connsiteX20" fmla="*/ 375578 w 602105"/>
              <a:gd name="connsiteY20" fmla="*/ 0 h 1972943"/>
              <a:gd name="connsiteX21" fmla="*/ 400641 w 602105"/>
              <a:gd name="connsiteY21" fmla="*/ 9041 h 1972943"/>
              <a:gd name="connsiteX22" fmla="*/ 410411 w 602105"/>
              <a:gd name="connsiteY22" fmla="*/ 29583 h 1972943"/>
              <a:gd name="connsiteX23" fmla="*/ 410410 w 602105"/>
              <a:gd name="connsiteY23" fmla="*/ 812873 h 1972943"/>
              <a:gd name="connsiteX24" fmla="*/ 447792 w 602105"/>
              <a:gd name="connsiteY24" fmla="*/ 845429 h 1972943"/>
              <a:gd name="connsiteX25" fmla="*/ 485174 w 602105"/>
              <a:gd name="connsiteY25" fmla="*/ 812873 h 1972943"/>
              <a:gd name="connsiteX26" fmla="*/ 485174 w 602105"/>
              <a:gd name="connsiteY26" fmla="*/ 29640 h 1972943"/>
              <a:gd name="connsiteX27" fmla="*/ 494970 w 602105"/>
              <a:gd name="connsiteY27" fmla="*/ 9041 h 1972943"/>
              <a:gd name="connsiteX28" fmla="*/ 520034 w 602105"/>
              <a:gd name="connsiteY28" fmla="*/ 0 h 1972943"/>
              <a:gd name="connsiteX29" fmla="*/ 555479 w 602105"/>
              <a:gd name="connsiteY29" fmla="*/ 30869 h 1972943"/>
              <a:gd name="connsiteX30" fmla="*/ 602104 w 602105"/>
              <a:gd name="connsiteY30" fmla="*/ 1173349 h 1972943"/>
              <a:gd name="connsiteX31" fmla="*/ 384923 w 602105"/>
              <a:gd name="connsiteY31" fmla="*/ 1497603 h 1972943"/>
              <a:gd name="connsiteX32" fmla="*/ 217249 w 602105"/>
              <a:gd name="connsiteY32" fmla="*/ 1497603 h 1972943"/>
              <a:gd name="connsiteX33" fmla="*/ 67 w 602105"/>
              <a:gd name="connsiteY33" fmla="*/ 1173349 h 1972943"/>
              <a:gd name="connsiteX34" fmla="*/ 54390 w 602105"/>
              <a:gd name="connsiteY34" fmla="*/ 30869 h 1972943"/>
              <a:gd name="connsiteX35" fmla="*/ 89835 w 602105"/>
              <a:gd name="connsiteY35" fmla="*/ 0 h 1972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02105" h="1972943">
                <a:moveTo>
                  <a:pt x="216785" y="1497604"/>
                </a:moveTo>
                <a:lnTo>
                  <a:pt x="385387" y="1497604"/>
                </a:lnTo>
                <a:lnTo>
                  <a:pt x="394861" y="1972943"/>
                </a:lnTo>
                <a:lnTo>
                  <a:pt x="207311" y="1972943"/>
                </a:lnTo>
                <a:close/>
                <a:moveTo>
                  <a:pt x="89835" y="0"/>
                </a:moveTo>
                <a:cubicBezTo>
                  <a:pt x="99623" y="0"/>
                  <a:pt x="108485" y="3456"/>
                  <a:pt x="114899" y="9041"/>
                </a:cubicBezTo>
                <a:lnTo>
                  <a:pt x="124133" y="28458"/>
                </a:lnTo>
                <a:cubicBezTo>
                  <a:pt x="124133" y="292504"/>
                  <a:pt x="124132" y="556550"/>
                  <a:pt x="124132" y="820597"/>
                </a:cubicBezTo>
                <a:cubicBezTo>
                  <a:pt x="124132" y="838577"/>
                  <a:pt x="140869" y="853153"/>
                  <a:pt x="161514" y="853153"/>
                </a:cubicBezTo>
                <a:cubicBezTo>
                  <a:pt x="182159" y="853153"/>
                  <a:pt x="198896" y="838577"/>
                  <a:pt x="198896" y="820597"/>
                </a:cubicBezTo>
                <a:lnTo>
                  <a:pt x="198896" y="30766"/>
                </a:lnTo>
                <a:lnTo>
                  <a:pt x="209228" y="9041"/>
                </a:lnTo>
                <a:cubicBezTo>
                  <a:pt x="215643" y="3456"/>
                  <a:pt x="224504" y="0"/>
                  <a:pt x="234292" y="0"/>
                </a:cubicBezTo>
                <a:cubicBezTo>
                  <a:pt x="244080" y="0"/>
                  <a:pt x="252941" y="3456"/>
                  <a:pt x="259355" y="9041"/>
                </a:cubicBezTo>
                <a:lnTo>
                  <a:pt x="267271" y="25686"/>
                </a:lnTo>
                <a:cubicBezTo>
                  <a:pt x="267271" y="290548"/>
                  <a:pt x="267270" y="555411"/>
                  <a:pt x="267270" y="820273"/>
                </a:cubicBezTo>
                <a:cubicBezTo>
                  <a:pt x="267270" y="838253"/>
                  <a:pt x="284007" y="852829"/>
                  <a:pt x="304652" y="852829"/>
                </a:cubicBezTo>
                <a:cubicBezTo>
                  <a:pt x="325298" y="852829"/>
                  <a:pt x="342034" y="838253"/>
                  <a:pt x="342034" y="820273"/>
                </a:cubicBezTo>
                <a:lnTo>
                  <a:pt x="342034" y="26871"/>
                </a:lnTo>
                <a:lnTo>
                  <a:pt x="350514" y="9041"/>
                </a:lnTo>
                <a:cubicBezTo>
                  <a:pt x="356929" y="3456"/>
                  <a:pt x="365790" y="0"/>
                  <a:pt x="375578" y="0"/>
                </a:cubicBezTo>
                <a:cubicBezTo>
                  <a:pt x="385366" y="0"/>
                  <a:pt x="394227" y="3456"/>
                  <a:pt x="400641" y="9041"/>
                </a:cubicBezTo>
                <a:lnTo>
                  <a:pt x="410411" y="29583"/>
                </a:lnTo>
                <a:cubicBezTo>
                  <a:pt x="410411" y="290680"/>
                  <a:pt x="410410" y="551776"/>
                  <a:pt x="410410" y="812873"/>
                </a:cubicBezTo>
                <a:cubicBezTo>
                  <a:pt x="410410" y="830853"/>
                  <a:pt x="427146" y="845429"/>
                  <a:pt x="447792" y="845429"/>
                </a:cubicBezTo>
                <a:cubicBezTo>
                  <a:pt x="468437" y="845429"/>
                  <a:pt x="485174" y="830853"/>
                  <a:pt x="485174" y="812873"/>
                </a:cubicBezTo>
                <a:lnTo>
                  <a:pt x="485174" y="29640"/>
                </a:lnTo>
                <a:lnTo>
                  <a:pt x="494970" y="9041"/>
                </a:lnTo>
                <a:cubicBezTo>
                  <a:pt x="501385" y="3456"/>
                  <a:pt x="510246" y="0"/>
                  <a:pt x="520034" y="0"/>
                </a:cubicBezTo>
                <a:cubicBezTo>
                  <a:pt x="539610" y="0"/>
                  <a:pt x="555479" y="13820"/>
                  <a:pt x="555479" y="30869"/>
                </a:cubicBezTo>
                <a:lnTo>
                  <a:pt x="602104" y="1173349"/>
                </a:lnTo>
                <a:cubicBezTo>
                  <a:pt x="602622" y="1237260"/>
                  <a:pt x="457316" y="1389519"/>
                  <a:pt x="384923" y="1497603"/>
                </a:cubicBezTo>
                <a:lnTo>
                  <a:pt x="217249" y="1497603"/>
                </a:lnTo>
                <a:cubicBezTo>
                  <a:pt x="144855" y="1389519"/>
                  <a:pt x="-3620" y="1231738"/>
                  <a:pt x="67" y="1173349"/>
                </a:cubicBezTo>
                <a:lnTo>
                  <a:pt x="54390" y="30869"/>
                </a:lnTo>
                <a:cubicBezTo>
                  <a:pt x="54390" y="13820"/>
                  <a:pt x="70259" y="0"/>
                  <a:pt x="8983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9" name="Group 23">
            <a:extLst>
              <a:ext uri="{FF2B5EF4-FFF2-40B4-BE49-F238E27FC236}">
                <a16:creationId xmlns:a16="http://schemas.microsoft.com/office/drawing/2014/main" id="{51791431-E661-4093-A86C-FA4EA013E1AB}"/>
              </a:ext>
            </a:extLst>
          </p:cNvPr>
          <p:cNvGrpSpPr/>
          <p:nvPr/>
        </p:nvGrpSpPr>
        <p:grpSpPr>
          <a:xfrm>
            <a:off x="3174785" y="5019959"/>
            <a:ext cx="1728192" cy="1266617"/>
            <a:chOff x="1062658" y="3986014"/>
            <a:chExt cx="1728192" cy="1266617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A2DFB093-6CE9-41B4-86AA-641B8B304258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EE97D5C4-8048-41F8-B747-C0FC8E1693F6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2" name="Group 26">
            <a:extLst>
              <a:ext uri="{FF2B5EF4-FFF2-40B4-BE49-F238E27FC236}">
                <a16:creationId xmlns:a16="http://schemas.microsoft.com/office/drawing/2014/main" id="{36303E62-78BD-4390-B682-86B6CB6EC2B5}"/>
              </a:ext>
            </a:extLst>
          </p:cNvPr>
          <p:cNvGrpSpPr/>
          <p:nvPr/>
        </p:nvGrpSpPr>
        <p:grpSpPr>
          <a:xfrm>
            <a:off x="5216806" y="5019959"/>
            <a:ext cx="1728192" cy="1266617"/>
            <a:chOff x="1062658" y="3986014"/>
            <a:chExt cx="1728192" cy="1266617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E5A8BE9-44A2-4EEA-AE7B-C12B0B2B23BD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B3B964E-BAA1-421A-9A8D-6554C3DD6F65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5" name="Group 29">
            <a:extLst>
              <a:ext uri="{FF2B5EF4-FFF2-40B4-BE49-F238E27FC236}">
                <a16:creationId xmlns:a16="http://schemas.microsoft.com/office/drawing/2014/main" id="{AA18E26F-3234-4FED-A650-D46D2379F671}"/>
              </a:ext>
            </a:extLst>
          </p:cNvPr>
          <p:cNvGrpSpPr/>
          <p:nvPr/>
        </p:nvGrpSpPr>
        <p:grpSpPr>
          <a:xfrm>
            <a:off x="7258827" y="5019959"/>
            <a:ext cx="1728192" cy="1266617"/>
            <a:chOff x="1062658" y="3986014"/>
            <a:chExt cx="1728192" cy="1266617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F6F45A95-A5B4-49DD-8EBE-1D09F2079ED0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3F74E1EE-267F-426C-9477-12EF0514B58B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48" name="Group 32">
            <a:extLst>
              <a:ext uri="{FF2B5EF4-FFF2-40B4-BE49-F238E27FC236}">
                <a16:creationId xmlns:a16="http://schemas.microsoft.com/office/drawing/2014/main" id="{B2336135-BAE9-4F46-8A5D-A61D4E5A6A27}"/>
              </a:ext>
            </a:extLst>
          </p:cNvPr>
          <p:cNvGrpSpPr/>
          <p:nvPr/>
        </p:nvGrpSpPr>
        <p:grpSpPr>
          <a:xfrm>
            <a:off x="9300849" y="5019959"/>
            <a:ext cx="1728192" cy="1266617"/>
            <a:chOff x="1062658" y="3986014"/>
            <a:chExt cx="1728192" cy="1266617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93B4470D-DE4C-4CD4-B2DA-2699B4C517E8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7BAACB17-F53D-4DFA-A0E2-04B515BC0D67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51" name="Group 23">
            <a:extLst>
              <a:ext uri="{FF2B5EF4-FFF2-40B4-BE49-F238E27FC236}">
                <a16:creationId xmlns:a16="http://schemas.microsoft.com/office/drawing/2014/main" id="{6A484007-A70B-4200-81F9-F7CA7C5C0890}"/>
              </a:ext>
            </a:extLst>
          </p:cNvPr>
          <p:cNvGrpSpPr/>
          <p:nvPr/>
        </p:nvGrpSpPr>
        <p:grpSpPr>
          <a:xfrm>
            <a:off x="1132764" y="5019959"/>
            <a:ext cx="1728192" cy="1266617"/>
            <a:chOff x="1062658" y="3986014"/>
            <a:chExt cx="1728192" cy="1266617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253B05F3-9300-495A-A55B-EF5D47EA8468}"/>
                </a:ext>
              </a:extLst>
            </p:cNvPr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35D8A96-73AC-4238-B1F9-DCD97DEBA42C}"/>
                </a:ext>
              </a:extLst>
            </p:cNvPr>
            <p:cNvSpPr txBox="1"/>
            <p:nvPr/>
          </p:nvSpPr>
          <p:spPr>
            <a:xfrm>
              <a:off x="1062658" y="4236968"/>
              <a:ext cx="17281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252F0FF8-64A4-4FD5-A6C0-EC597A97792F}"/>
              </a:ext>
            </a:extLst>
          </p:cNvPr>
          <p:cNvGrpSpPr/>
          <p:nvPr/>
        </p:nvGrpSpPr>
        <p:grpSpPr>
          <a:xfrm>
            <a:off x="3569663" y="1801537"/>
            <a:ext cx="833078" cy="833078"/>
            <a:chOff x="3569663" y="1801537"/>
            <a:chExt cx="833078" cy="833078"/>
          </a:xfrm>
        </p:grpSpPr>
        <p:sp>
          <p:nvSpPr>
            <p:cNvPr id="155" name="타원 49">
              <a:extLst>
                <a:ext uri="{FF2B5EF4-FFF2-40B4-BE49-F238E27FC236}">
                  <a16:creationId xmlns:a16="http://schemas.microsoft.com/office/drawing/2014/main" id="{B0F6C082-21B5-4522-A3B6-F613718E850D}"/>
                </a:ext>
              </a:extLst>
            </p:cNvPr>
            <p:cNvSpPr/>
            <p:nvPr/>
          </p:nvSpPr>
          <p:spPr>
            <a:xfrm>
              <a:off x="3569663" y="1801537"/>
              <a:ext cx="833078" cy="83307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1E0A38AE-AFEE-4A85-8F25-9C0597065A51}"/>
                </a:ext>
              </a:extLst>
            </p:cNvPr>
            <p:cNvSpPr/>
            <p:nvPr/>
          </p:nvSpPr>
          <p:spPr>
            <a:xfrm>
              <a:off x="3647551" y="1890486"/>
              <a:ext cx="677301" cy="672651"/>
            </a:xfrm>
            <a:custGeom>
              <a:avLst/>
              <a:gdLst>
                <a:gd name="connsiteX0" fmla="*/ 338651 w 677301"/>
                <a:gd name="connsiteY0" fmla="*/ 355783 h 672651"/>
                <a:gd name="connsiteX1" fmla="*/ 444273 w 677301"/>
                <a:gd name="connsiteY1" fmla="*/ 672651 h 672651"/>
                <a:gd name="connsiteX2" fmla="*/ 233028 w 677301"/>
                <a:gd name="connsiteY2" fmla="*/ 672651 h 672651"/>
                <a:gd name="connsiteX3" fmla="*/ 355886 w 677301"/>
                <a:gd name="connsiteY3" fmla="*/ 347995 h 672651"/>
                <a:gd name="connsiteX4" fmla="*/ 650617 w 677301"/>
                <a:gd name="connsiteY4" fmla="*/ 505143 h 672651"/>
                <a:gd name="connsiteX5" fmla="*/ 497382 w 677301"/>
                <a:gd name="connsiteY5" fmla="*/ 650551 h 672651"/>
                <a:gd name="connsiteX6" fmla="*/ 322120 w 677301"/>
                <a:gd name="connsiteY6" fmla="*/ 347995 h 672651"/>
                <a:gd name="connsiteX7" fmla="*/ 180624 w 677301"/>
                <a:gd name="connsiteY7" fmla="*/ 650551 h 672651"/>
                <a:gd name="connsiteX8" fmla="*/ 27390 w 677301"/>
                <a:gd name="connsiteY8" fmla="*/ 505143 h 672651"/>
                <a:gd name="connsiteX9" fmla="*/ 677301 w 677301"/>
                <a:gd name="connsiteY9" fmla="*/ 231695 h 672651"/>
                <a:gd name="connsiteX10" fmla="*/ 677301 w 677301"/>
                <a:gd name="connsiteY10" fmla="*/ 442941 h 672651"/>
                <a:gd name="connsiteX11" fmla="*/ 360433 w 677301"/>
                <a:gd name="connsiteY11" fmla="*/ 337318 h 672651"/>
                <a:gd name="connsiteX12" fmla="*/ 0 w 677301"/>
                <a:gd name="connsiteY12" fmla="*/ 231695 h 672651"/>
                <a:gd name="connsiteX13" fmla="*/ 316869 w 677301"/>
                <a:gd name="connsiteY13" fmla="*/ 337318 h 672651"/>
                <a:gd name="connsiteX14" fmla="*/ 0 w 677301"/>
                <a:gd name="connsiteY14" fmla="*/ 442941 h 672651"/>
                <a:gd name="connsiteX15" fmla="*/ 504623 w 677301"/>
                <a:gd name="connsiteY15" fmla="*/ 26915 h 672651"/>
                <a:gd name="connsiteX16" fmla="*/ 653127 w 677301"/>
                <a:gd name="connsiteY16" fmla="*/ 177151 h 672651"/>
                <a:gd name="connsiteX17" fmla="*/ 353520 w 677301"/>
                <a:gd name="connsiteY17" fmla="*/ 324789 h 672651"/>
                <a:gd name="connsiteX18" fmla="*/ 173382 w 677301"/>
                <a:gd name="connsiteY18" fmla="*/ 26915 h 672651"/>
                <a:gd name="connsiteX19" fmla="*/ 324485 w 677301"/>
                <a:gd name="connsiteY19" fmla="*/ 324789 h 672651"/>
                <a:gd name="connsiteX20" fmla="*/ 24878 w 677301"/>
                <a:gd name="connsiteY20" fmla="*/ 177151 h 672651"/>
                <a:gd name="connsiteX21" fmla="*/ 233028 w 677301"/>
                <a:gd name="connsiteY21" fmla="*/ 0 h 672651"/>
                <a:gd name="connsiteX22" fmla="*/ 444273 w 677301"/>
                <a:gd name="connsiteY22" fmla="*/ 0 h 672651"/>
                <a:gd name="connsiteX23" fmla="*/ 338650 w 677301"/>
                <a:gd name="connsiteY23" fmla="*/ 316868 h 672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7301" h="672651">
                  <a:moveTo>
                    <a:pt x="338651" y="355783"/>
                  </a:moveTo>
                  <a:lnTo>
                    <a:pt x="444273" y="672651"/>
                  </a:lnTo>
                  <a:lnTo>
                    <a:pt x="233028" y="672651"/>
                  </a:lnTo>
                  <a:close/>
                  <a:moveTo>
                    <a:pt x="355886" y="347995"/>
                  </a:moveTo>
                  <a:lnTo>
                    <a:pt x="650617" y="505143"/>
                  </a:lnTo>
                  <a:lnTo>
                    <a:pt x="497382" y="650551"/>
                  </a:lnTo>
                  <a:close/>
                  <a:moveTo>
                    <a:pt x="322120" y="347995"/>
                  </a:moveTo>
                  <a:lnTo>
                    <a:pt x="180624" y="650551"/>
                  </a:lnTo>
                  <a:lnTo>
                    <a:pt x="27390" y="505143"/>
                  </a:lnTo>
                  <a:close/>
                  <a:moveTo>
                    <a:pt x="677301" y="231695"/>
                  </a:moveTo>
                  <a:lnTo>
                    <a:pt x="677301" y="442941"/>
                  </a:lnTo>
                  <a:lnTo>
                    <a:pt x="360433" y="337318"/>
                  </a:lnTo>
                  <a:close/>
                  <a:moveTo>
                    <a:pt x="0" y="231695"/>
                  </a:moveTo>
                  <a:lnTo>
                    <a:pt x="316869" y="337318"/>
                  </a:lnTo>
                  <a:lnTo>
                    <a:pt x="0" y="442941"/>
                  </a:lnTo>
                  <a:close/>
                  <a:moveTo>
                    <a:pt x="504623" y="26915"/>
                  </a:moveTo>
                  <a:lnTo>
                    <a:pt x="653127" y="177151"/>
                  </a:lnTo>
                  <a:lnTo>
                    <a:pt x="353520" y="324789"/>
                  </a:lnTo>
                  <a:close/>
                  <a:moveTo>
                    <a:pt x="173382" y="26915"/>
                  </a:moveTo>
                  <a:lnTo>
                    <a:pt x="324485" y="324789"/>
                  </a:lnTo>
                  <a:lnTo>
                    <a:pt x="24878" y="177151"/>
                  </a:lnTo>
                  <a:close/>
                  <a:moveTo>
                    <a:pt x="233028" y="0"/>
                  </a:moveTo>
                  <a:lnTo>
                    <a:pt x="444273" y="0"/>
                  </a:lnTo>
                  <a:lnTo>
                    <a:pt x="338650" y="316868"/>
                  </a:lnTo>
                  <a:close/>
                </a:path>
              </a:pathLst>
            </a:custGeom>
            <a:solidFill>
              <a:schemeClr val="accent3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64" name="그룹 71">
            <a:extLst>
              <a:ext uri="{FF2B5EF4-FFF2-40B4-BE49-F238E27FC236}">
                <a16:creationId xmlns:a16="http://schemas.microsoft.com/office/drawing/2014/main" id="{F6CC6725-5C57-4BB2-B5FB-5BB2A3659D62}"/>
              </a:ext>
            </a:extLst>
          </p:cNvPr>
          <p:cNvGrpSpPr/>
          <p:nvPr/>
        </p:nvGrpSpPr>
        <p:grpSpPr>
          <a:xfrm rot="2702391">
            <a:off x="1782210" y="1881909"/>
            <a:ext cx="754357" cy="1598469"/>
            <a:chOff x="-287118" y="4952296"/>
            <a:chExt cx="1609427" cy="3410347"/>
          </a:xfrm>
          <a:solidFill>
            <a:schemeClr val="accent4"/>
          </a:solidFill>
        </p:grpSpPr>
        <p:sp>
          <p:nvSpPr>
            <p:cNvPr id="165" name="자유형: 도형 72">
              <a:extLst>
                <a:ext uri="{FF2B5EF4-FFF2-40B4-BE49-F238E27FC236}">
                  <a16:creationId xmlns:a16="http://schemas.microsoft.com/office/drawing/2014/main" id="{C41CEA6A-C1CB-44EE-A129-5FD8718E45E5}"/>
                </a:ext>
              </a:extLst>
            </p:cNvPr>
            <p:cNvSpPr/>
            <p:nvPr/>
          </p:nvSpPr>
          <p:spPr>
            <a:xfrm>
              <a:off x="-16779" y="5815886"/>
              <a:ext cx="976601" cy="2546757"/>
            </a:xfrm>
            <a:custGeom>
              <a:avLst/>
              <a:gdLst>
                <a:gd name="connsiteX0" fmla="*/ 245997 w 976601"/>
                <a:gd name="connsiteY0" fmla="*/ 1541896 h 2546757"/>
                <a:gd name="connsiteX1" fmla="*/ 191997 w 976601"/>
                <a:gd name="connsiteY1" fmla="*/ 1595896 h 2546757"/>
                <a:gd name="connsiteX2" fmla="*/ 245997 w 976601"/>
                <a:gd name="connsiteY2" fmla="*/ 1649896 h 2546757"/>
                <a:gd name="connsiteX3" fmla="*/ 353997 w 976601"/>
                <a:gd name="connsiteY3" fmla="*/ 1649896 h 2546757"/>
                <a:gd name="connsiteX4" fmla="*/ 407997 w 976601"/>
                <a:gd name="connsiteY4" fmla="*/ 1595896 h 2546757"/>
                <a:gd name="connsiteX5" fmla="*/ 353997 w 976601"/>
                <a:gd name="connsiteY5" fmla="*/ 1541896 h 2546757"/>
                <a:gd name="connsiteX6" fmla="*/ 510373 w 976601"/>
                <a:gd name="connsiteY6" fmla="*/ 50 h 2546757"/>
                <a:gd name="connsiteX7" fmla="*/ 885380 w 976601"/>
                <a:gd name="connsiteY7" fmla="*/ 214523 h 2546757"/>
                <a:gd name="connsiteX8" fmla="*/ 975808 w 976601"/>
                <a:gd name="connsiteY8" fmla="*/ 584318 h 2546757"/>
                <a:gd name="connsiteX9" fmla="*/ 976601 w 976601"/>
                <a:gd name="connsiteY9" fmla="*/ 731372 h 2546757"/>
                <a:gd name="connsiteX10" fmla="*/ 948804 w 976601"/>
                <a:gd name="connsiteY10" fmla="*/ 719858 h 2546757"/>
                <a:gd name="connsiteX11" fmla="*/ 696804 w 976601"/>
                <a:gd name="connsiteY11" fmla="*/ 719858 h 2546757"/>
                <a:gd name="connsiteX12" fmla="*/ 642804 w 976601"/>
                <a:gd name="connsiteY12" fmla="*/ 773858 h 2546757"/>
                <a:gd name="connsiteX13" fmla="*/ 696804 w 976601"/>
                <a:gd name="connsiteY13" fmla="*/ 827858 h 2546757"/>
                <a:gd name="connsiteX14" fmla="*/ 948804 w 976601"/>
                <a:gd name="connsiteY14" fmla="*/ 827858 h 2546757"/>
                <a:gd name="connsiteX15" fmla="*/ 972918 w 976601"/>
                <a:gd name="connsiteY15" fmla="*/ 817870 h 2546757"/>
                <a:gd name="connsiteX16" fmla="*/ 966749 w 976601"/>
                <a:gd name="connsiteY16" fmla="*/ 921008 h 2546757"/>
                <a:gd name="connsiteX17" fmla="*/ 806380 w 976601"/>
                <a:gd name="connsiteY17" fmla="*/ 921008 h 2546757"/>
                <a:gd name="connsiteX18" fmla="*/ 752380 w 976601"/>
                <a:gd name="connsiteY18" fmla="*/ 975008 h 2546757"/>
                <a:gd name="connsiteX19" fmla="*/ 806380 w 976601"/>
                <a:gd name="connsiteY19" fmla="*/ 1029008 h 2546757"/>
                <a:gd name="connsiteX20" fmla="*/ 955051 w 976601"/>
                <a:gd name="connsiteY20" fmla="*/ 1029008 h 2546757"/>
                <a:gd name="connsiteX21" fmla="*/ 933789 w 976601"/>
                <a:gd name="connsiteY21" fmla="*/ 1208993 h 2546757"/>
                <a:gd name="connsiteX22" fmla="*/ 843059 w 976601"/>
                <a:gd name="connsiteY22" fmla="*/ 1688156 h 2546757"/>
                <a:gd name="connsiteX23" fmla="*/ 810682 w 976601"/>
                <a:gd name="connsiteY23" fmla="*/ 1817456 h 2546757"/>
                <a:gd name="connsiteX24" fmla="*/ 806987 w 976601"/>
                <a:gd name="connsiteY24" fmla="*/ 1811976 h 2546757"/>
                <a:gd name="connsiteX25" fmla="*/ 768803 w 976601"/>
                <a:gd name="connsiteY25" fmla="*/ 1796159 h 2546757"/>
                <a:gd name="connsiteX26" fmla="*/ 660803 w 976601"/>
                <a:gd name="connsiteY26" fmla="*/ 1796159 h 2546757"/>
                <a:gd name="connsiteX27" fmla="*/ 606803 w 976601"/>
                <a:gd name="connsiteY27" fmla="*/ 1850159 h 2546757"/>
                <a:gd name="connsiteX28" fmla="*/ 660803 w 976601"/>
                <a:gd name="connsiteY28" fmla="*/ 1904159 h 2546757"/>
                <a:gd name="connsiteX29" fmla="*/ 768803 w 976601"/>
                <a:gd name="connsiteY29" fmla="*/ 1904159 h 2546757"/>
                <a:gd name="connsiteX30" fmla="*/ 791304 w 976601"/>
                <a:gd name="connsiteY30" fmla="*/ 1894839 h 2546757"/>
                <a:gd name="connsiteX31" fmla="*/ 786712 w 976601"/>
                <a:gd name="connsiteY31" fmla="*/ 1913180 h 2546757"/>
                <a:gd name="connsiteX32" fmla="*/ 505236 w 976601"/>
                <a:gd name="connsiteY32" fmla="*/ 2546757 h 2546757"/>
                <a:gd name="connsiteX33" fmla="*/ 104544 w 976601"/>
                <a:gd name="connsiteY33" fmla="*/ 193975 h 2546757"/>
                <a:gd name="connsiteX34" fmla="*/ 510373 w 976601"/>
                <a:gd name="connsiteY34" fmla="*/ 50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76601" h="2546757">
                  <a:moveTo>
                    <a:pt x="245997" y="1541896"/>
                  </a:moveTo>
                  <a:cubicBezTo>
                    <a:pt x="216174" y="1541896"/>
                    <a:pt x="191997" y="1566073"/>
                    <a:pt x="191997" y="1595896"/>
                  </a:cubicBezTo>
                  <a:cubicBezTo>
                    <a:pt x="191997" y="1625719"/>
                    <a:pt x="216174" y="1649896"/>
                    <a:pt x="245997" y="1649896"/>
                  </a:cubicBezTo>
                  <a:lnTo>
                    <a:pt x="353997" y="1649896"/>
                  </a:lnTo>
                  <a:cubicBezTo>
                    <a:pt x="383820" y="1649896"/>
                    <a:pt x="407997" y="1625719"/>
                    <a:pt x="407997" y="1595896"/>
                  </a:cubicBezTo>
                  <a:cubicBezTo>
                    <a:pt x="407997" y="1566073"/>
                    <a:pt x="383820" y="1541896"/>
                    <a:pt x="353997" y="1541896"/>
                  </a:cubicBezTo>
                  <a:close/>
                  <a:moveTo>
                    <a:pt x="510373" y="50"/>
                  </a:moveTo>
                  <a:cubicBezTo>
                    <a:pt x="645650" y="2191"/>
                    <a:pt x="775789" y="72397"/>
                    <a:pt x="885380" y="214523"/>
                  </a:cubicBezTo>
                  <a:cubicBezTo>
                    <a:pt x="940604" y="292864"/>
                    <a:pt x="968376" y="423579"/>
                    <a:pt x="975808" y="584318"/>
                  </a:cubicBezTo>
                  <a:lnTo>
                    <a:pt x="976601" y="731372"/>
                  </a:lnTo>
                  <a:lnTo>
                    <a:pt x="948804" y="719858"/>
                  </a:lnTo>
                  <a:lnTo>
                    <a:pt x="696804" y="719858"/>
                  </a:lnTo>
                  <a:cubicBezTo>
                    <a:pt x="666981" y="719858"/>
                    <a:pt x="642804" y="744035"/>
                    <a:pt x="642804" y="773858"/>
                  </a:cubicBezTo>
                  <a:cubicBezTo>
                    <a:pt x="642804" y="803681"/>
                    <a:pt x="666981" y="827858"/>
                    <a:pt x="696804" y="827858"/>
                  </a:cubicBezTo>
                  <a:lnTo>
                    <a:pt x="948804" y="827858"/>
                  </a:lnTo>
                  <a:lnTo>
                    <a:pt x="972918" y="817870"/>
                  </a:lnTo>
                  <a:lnTo>
                    <a:pt x="966749" y="921008"/>
                  </a:lnTo>
                  <a:lnTo>
                    <a:pt x="806380" y="921008"/>
                  </a:lnTo>
                  <a:cubicBezTo>
                    <a:pt x="776557" y="921008"/>
                    <a:pt x="752380" y="945185"/>
                    <a:pt x="752380" y="975008"/>
                  </a:cubicBezTo>
                  <a:cubicBezTo>
                    <a:pt x="752380" y="1004831"/>
                    <a:pt x="776557" y="1029008"/>
                    <a:pt x="806380" y="1029008"/>
                  </a:cubicBezTo>
                  <a:lnTo>
                    <a:pt x="955051" y="1029008"/>
                  </a:lnTo>
                  <a:lnTo>
                    <a:pt x="933789" y="1208993"/>
                  </a:lnTo>
                  <a:cubicBezTo>
                    <a:pt x="910261" y="1369418"/>
                    <a:pt x="878795" y="1532982"/>
                    <a:pt x="843059" y="1688156"/>
                  </a:cubicBezTo>
                  <a:lnTo>
                    <a:pt x="810682" y="1817456"/>
                  </a:lnTo>
                  <a:lnTo>
                    <a:pt x="806987" y="1811976"/>
                  </a:lnTo>
                  <a:cubicBezTo>
                    <a:pt x="797215" y="1802204"/>
                    <a:pt x="783715" y="1796159"/>
                    <a:pt x="768803" y="1796159"/>
                  </a:cubicBezTo>
                  <a:lnTo>
                    <a:pt x="660803" y="1796159"/>
                  </a:lnTo>
                  <a:cubicBezTo>
                    <a:pt x="630980" y="1796159"/>
                    <a:pt x="606803" y="1820336"/>
                    <a:pt x="606803" y="1850159"/>
                  </a:cubicBezTo>
                  <a:cubicBezTo>
                    <a:pt x="606803" y="1879982"/>
                    <a:pt x="630980" y="1904159"/>
                    <a:pt x="660803" y="1904159"/>
                  </a:cubicBezTo>
                  <a:lnTo>
                    <a:pt x="768803" y="1904159"/>
                  </a:lnTo>
                  <a:lnTo>
                    <a:pt x="791304" y="1894839"/>
                  </a:lnTo>
                  <a:lnTo>
                    <a:pt x="786712" y="1913180"/>
                  </a:lnTo>
                  <a:cubicBezTo>
                    <a:pt x="688992" y="2272925"/>
                    <a:pt x="576055" y="2544183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ubicBezTo>
                    <a:pt x="234684" y="63836"/>
                    <a:pt x="375097" y="-2091"/>
                    <a:pt x="510373" y="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6" name="자유형: 도형 73">
              <a:extLst>
                <a:ext uri="{FF2B5EF4-FFF2-40B4-BE49-F238E27FC236}">
                  <a16:creationId xmlns:a16="http://schemas.microsoft.com/office/drawing/2014/main" id="{4E3B306C-F83D-4E3F-AAB4-01A3436F390D}"/>
                </a:ext>
              </a:extLst>
            </p:cNvPr>
            <p:cNvSpPr/>
            <p:nvPr/>
          </p:nvSpPr>
          <p:spPr>
            <a:xfrm>
              <a:off x="339044" y="4952296"/>
              <a:ext cx="339180" cy="883340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7" name="자유형: 도형 74">
              <a:extLst>
                <a:ext uri="{FF2B5EF4-FFF2-40B4-BE49-F238E27FC236}">
                  <a16:creationId xmlns:a16="http://schemas.microsoft.com/office/drawing/2014/main" id="{4D20B3C4-A1F8-46E5-91B4-28B621DD8003}"/>
                </a:ext>
              </a:extLst>
            </p:cNvPr>
            <p:cNvSpPr/>
            <p:nvPr/>
          </p:nvSpPr>
          <p:spPr>
            <a:xfrm rot="3314848">
              <a:off x="782588" y="5196133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8" name="자유형: 도형 75">
              <a:extLst>
                <a:ext uri="{FF2B5EF4-FFF2-40B4-BE49-F238E27FC236}">
                  <a16:creationId xmlns:a16="http://schemas.microsoft.com/office/drawing/2014/main" id="{471D25A5-0B19-41C4-B798-A6843BE7A07C}"/>
                </a:ext>
              </a:extLst>
            </p:cNvPr>
            <p:cNvSpPr/>
            <p:nvPr/>
          </p:nvSpPr>
          <p:spPr>
            <a:xfrm rot="18285152" flipH="1">
              <a:off x="-46881" y="5188454"/>
              <a:ext cx="299484" cy="779958"/>
            </a:xfrm>
            <a:custGeom>
              <a:avLst/>
              <a:gdLst>
                <a:gd name="connsiteX0" fmla="*/ 0 w 780836"/>
                <a:gd name="connsiteY0" fmla="*/ 0 h 2352782"/>
                <a:gd name="connsiteX1" fmla="*/ 780836 w 780836"/>
                <a:gd name="connsiteY1" fmla="*/ 20548 h 2352782"/>
                <a:gd name="connsiteX2" fmla="*/ 400692 w 780836"/>
                <a:gd name="connsiteY2" fmla="*/ 2352782 h 2352782"/>
                <a:gd name="connsiteX3" fmla="*/ 0 w 780836"/>
                <a:gd name="connsiteY3" fmla="*/ 0 h 2352782"/>
                <a:gd name="connsiteX0" fmla="*/ 0 w 780836"/>
                <a:gd name="connsiteY0" fmla="*/ 107443 h 2460225"/>
                <a:gd name="connsiteX1" fmla="*/ 780836 w 780836"/>
                <a:gd name="connsiteY1" fmla="*/ 127991 h 2460225"/>
                <a:gd name="connsiteX2" fmla="*/ 400692 w 780836"/>
                <a:gd name="connsiteY2" fmla="*/ 2460225 h 2460225"/>
                <a:gd name="connsiteX3" fmla="*/ 0 w 780836"/>
                <a:gd name="connsiteY3" fmla="*/ 107443 h 2460225"/>
                <a:gd name="connsiteX0" fmla="*/ 0 w 780836"/>
                <a:gd name="connsiteY0" fmla="*/ 157453 h 2510235"/>
                <a:gd name="connsiteX1" fmla="*/ 780836 w 780836"/>
                <a:gd name="connsiteY1" fmla="*/ 178001 h 2510235"/>
                <a:gd name="connsiteX2" fmla="*/ 400692 w 780836"/>
                <a:gd name="connsiteY2" fmla="*/ 2510235 h 2510235"/>
                <a:gd name="connsiteX3" fmla="*/ 0 w 780836"/>
                <a:gd name="connsiteY3" fmla="*/ 157453 h 2510235"/>
                <a:gd name="connsiteX0" fmla="*/ 0 w 780836"/>
                <a:gd name="connsiteY0" fmla="*/ 171463 h 2524245"/>
                <a:gd name="connsiteX1" fmla="*/ 780836 w 780836"/>
                <a:gd name="connsiteY1" fmla="*/ 192011 h 2524245"/>
                <a:gd name="connsiteX2" fmla="*/ 400692 w 780836"/>
                <a:gd name="connsiteY2" fmla="*/ 2524245 h 2524245"/>
                <a:gd name="connsiteX3" fmla="*/ 0 w 780836"/>
                <a:gd name="connsiteY3" fmla="*/ 171463 h 2524245"/>
                <a:gd name="connsiteX0" fmla="*/ 0 w 854731"/>
                <a:gd name="connsiteY0" fmla="*/ 171463 h 2524245"/>
                <a:gd name="connsiteX1" fmla="*/ 780836 w 854731"/>
                <a:gd name="connsiteY1" fmla="*/ 192011 h 2524245"/>
                <a:gd name="connsiteX2" fmla="*/ 400692 w 854731"/>
                <a:gd name="connsiteY2" fmla="*/ 2524245 h 2524245"/>
                <a:gd name="connsiteX3" fmla="*/ 0 w 854731"/>
                <a:gd name="connsiteY3" fmla="*/ 171463 h 2524245"/>
                <a:gd name="connsiteX0" fmla="*/ 97640 w 952371"/>
                <a:gd name="connsiteY0" fmla="*/ 171463 h 2524245"/>
                <a:gd name="connsiteX1" fmla="*/ 878476 w 952371"/>
                <a:gd name="connsiteY1" fmla="*/ 192011 h 2524245"/>
                <a:gd name="connsiteX2" fmla="*/ 498332 w 952371"/>
                <a:gd name="connsiteY2" fmla="*/ 2524245 h 2524245"/>
                <a:gd name="connsiteX3" fmla="*/ 97640 w 952371"/>
                <a:gd name="connsiteY3" fmla="*/ 171463 h 2524245"/>
                <a:gd name="connsiteX0" fmla="*/ 97640 w 964286"/>
                <a:gd name="connsiteY0" fmla="*/ 171463 h 2524245"/>
                <a:gd name="connsiteX1" fmla="*/ 878476 w 964286"/>
                <a:gd name="connsiteY1" fmla="*/ 192011 h 2524245"/>
                <a:gd name="connsiteX2" fmla="*/ 498332 w 964286"/>
                <a:gd name="connsiteY2" fmla="*/ 2524245 h 2524245"/>
                <a:gd name="connsiteX3" fmla="*/ 97640 w 964286"/>
                <a:gd name="connsiteY3" fmla="*/ 171463 h 2524245"/>
                <a:gd name="connsiteX0" fmla="*/ 97640 w 940731"/>
                <a:gd name="connsiteY0" fmla="*/ 171463 h 2524245"/>
                <a:gd name="connsiteX1" fmla="*/ 878476 w 940731"/>
                <a:gd name="connsiteY1" fmla="*/ 192011 h 2524245"/>
                <a:gd name="connsiteX2" fmla="*/ 498332 w 940731"/>
                <a:gd name="connsiteY2" fmla="*/ 2524245 h 2524245"/>
                <a:gd name="connsiteX3" fmla="*/ 97640 w 940731"/>
                <a:gd name="connsiteY3" fmla="*/ 171463 h 2524245"/>
                <a:gd name="connsiteX0" fmla="*/ 97640 w 940731"/>
                <a:gd name="connsiteY0" fmla="*/ 190080 h 2542862"/>
                <a:gd name="connsiteX1" fmla="*/ 878476 w 940731"/>
                <a:gd name="connsiteY1" fmla="*/ 210628 h 2542862"/>
                <a:gd name="connsiteX2" fmla="*/ 498332 w 940731"/>
                <a:gd name="connsiteY2" fmla="*/ 2542862 h 2542862"/>
                <a:gd name="connsiteX3" fmla="*/ 97640 w 940731"/>
                <a:gd name="connsiteY3" fmla="*/ 190080 h 2542862"/>
                <a:gd name="connsiteX0" fmla="*/ 97640 w 976424"/>
                <a:gd name="connsiteY0" fmla="*/ 190080 h 2542862"/>
                <a:gd name="connsiteX1" fmla="*/ 878476 w 976424"/>
                <a:gd name="connsiteY1" fmla="*/ 210628 h 2542862"/>
                <a:gd name="connsiteX2" fmla="*/ 498332 w 976424"/>
                <a:gd name="connsiteY2" fmla="*/ 2542862 h 2542862"/>
                <a:gd name="connsiteX3" fmla="*/ 97640 w 976424"/>
                <a:gd name="connsiteY3" fmla="*/ 190080 h 2542862"/>
                <a:gd name="connsiteX0" fmla="*/ 108311 w 987095"/>
                <a:gd name="connsiteY0" fmla="*/ 190080 h 2542862"/>
                <a:gd name="connsiteX1" fmla="*/ 889147 w 987095"/>
                <a:gd name="connsiteY1" fmla="*/ 210628 h 2542862"/>
                <a:gd name="connsiteX2" fmla="*/ 509003 w 987095"/>
                <a:gd name="connsiteY2" fmla="*/ 2542862 h 2542862"/>
                <a:gd name="connsiteX3" fmla="*/ 108311 w 987095"/>
                <a:gd name="connsiteY3" fmla="*/ 190080 h 2542862"/>
                <a:gd name="connsiteX0" fmla="*/ 108311 w 995452"/>
                <a:gd name="connsiteY0" fmla="*/ 190080 h 2542862"/>
                <a:gd name="connsiteX1" fmla="*/ 889147 w 995452"/>
                <a:gd name="connsiteY1" fmla="*/ 210628 h 2542862"/>
                <a:gd name="connsiteX2" fmla="*/ 509003 w 995452"/>
                <a:gd name="connsiteY2" fmla="*/ 2542862 h 2542862"/>
                <a:gd name="connsiteX3" fmla="*/ 108311 w 995452"/>
                <a:gd name="connsiteY3" fmla="*/ 190080 h 2542862"/>
                <a:gd name="connsiteX0" fmla="*/ 99853 w 986994"/>
                <a:gd name="connsiteY0" fmla="*/ 190080 h 2542862"/>
                <a:gd name="connsiteX1" fmla="*/ 880689 w 986994"/>
                <a:gd name="connsiteY1" fmla="*/ 210628 h 2542862"/>
                <a:gd name="connsiteX2" fmla="*/ 500545 w 986994"/>
                <a:gd name="connsiteY2" fmla="*/ 2542862 h 2542862"/>
                <a:gd name="connsiteX3" fmla="*/ 99853 w 986994"/>
                <a:gd name="connsiteY3" fmla="*/ 190080 h 2542862"/>
                <a:gd name="connsiteX0" fmla="*/ 99853 w 985728"/>
                <a:gd name="connsiteY0" fmla="*/ 190080 h 2542862"/>
                <a:gd name="connsiteX1" fmla="*/ 880689 w 985728"/>
                <a:gd name="connsiteY1" fmla="*/ 210628 h 2542862"/>
                <a:gd name="connsiteX2" fmla="*/ 500545 w 985728"/>
                <a:gd name="connsiteY2" fmla="*/ 2542862 h 2542862"/>
                <a:gd name="connsiteX3" fmla="*/ 99853 w 985728"/>
                <a:gd name="connsiteY3" fmla="*/ 190080 h 2542862"/>
                <a:gd name="connsiteX0" fmla="*/ 103955 w 989830"/>
                <a:gd name="connsiteY0" fmla="*/ 190080 h 2542862"/>
                <a:gd name="connsiteX1" fmla="*/ 884791 w 989830"/>
                <a:gd name="connsiteY1" fmla="*/ 210628 h 2542862"/>
                <a:gd name="connsiteX2" fmla="*/ 504647 w 989830"/>
                <a:gd name="connsiteY2" fmla="*/ 2542862 h 2542862"/>
                <a:gd name="connsiteX3" fmla="*/ 103955 w 989830"/>
                <a:gd name="connsiteY3" fmla="*/ 190080 h 2542862"/>
                <a:gd name="connsiteX0" fmla="*/ 103955 w 960876"/>
                <a:gd name="connsiteY0" fmla="*/ 190080 h 2542862"/>
                <a:gd name="connsiteX1" fmla="*/ 884791 w 960876"/>
                <a:gd name="connsiteY1" fmla="*/ 210628 h 2542862"/>
                <a:gd name="connsiteX2" fmla="*/ 504647 w 960876"/>
                <a:gd name="connsiteY2" fmla="*/ 2542862 h 2542862"/>
                <a:gd name="connsiteX3" fmla="*/ 103955 w 960876"/>
                <a:gd name="connsiteY3" fmla="*/ 190080 h 2542862"/>
                <a:gd name="connsiteX0" fmla="*/ 103955 w 977301"/>
                <a:gd name="connsiteY0" fmla="*/ 190080 h 2542862"/>
                <a:gd name="connsiteX1" fmla="*/ 884791 w 977301"/>
                <a:gd name="connsiteY1" fmla="*/ 210628 h 2542862"/>
                <a:gd name="connsiteX2" fmla="*/ 504647 w 977301"/>
                <a:gd name="connsiteY2" fmla="*/ 2542862 h 2542862"/>
                <a:gd name="connsiteX3" fmla="*/ 103955 w 977301"/>
                <a:gd name="connsiteY3" fmla="*/ 190080 h 2542862"/>
                <a:gd name="connsiteX0" fmla="*/ 99854 w 973200"/>
                <a:gd name="connsiteY0" fmla="*/ 190080 h 2542862"/>
                <a:gd name="connsiteX1" fmla="*/ 880690 w 973200"/>
                <a:gd name="connsiteY1" fmla="*/ 210628 h 2542862"/>
                <a:gd name="connsiteX2" fmla="*/ 500546 w 973200"/>
                <a:gd name="connsiteY2" fmla="*/ 2542862 h 2542862"/>
                <a:gd name="connsiteX3" fmla="*/ 99854 w 973200"/>
                <a:gd name="connsiteY3" fmla="*/ 190080 h 2542862"/>
                <a:gd name="connsiteX0" fmla="*/ 99854 w 973200"/>
                <a:gd name="connsiteY0" fmla="*/ 193975 h 2546757"/>
                <a:gd name="connsiteX1" fmla="*/ 880690 w 973200"/>
                <a:gd name="connsiteY1" fmla="*/ 214523 h 2546757"/>
                <a:gd name="connsiteX2" fmla="*/ 500546 w 973200"/>
                <a:gd name="connsiteY2" fmla="*/ 2546757 h 2546757"/>
                <a:gd name="connsiteX3" fmla="*/ 99854 w 97320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  <a:gd name="connsiteX0" fmla="*/ 104544 w 977890"/>
                <a:gd name="connsiteY0" fmla="*/ 193975 h 2546757"/>
                <a:gd name="connsiteX1" fmla="*/ 885380 w 977890"/>
                <a:gd name="connsiteY1" fmla="*/ 214523 h 2546757"/>
                <a:gd name="connsiteX2" fmla="*/ 505236 w 977890"/>
                <a:gd name="connsiteY2" fmla="*/ 2546757 h 2546757"/>
                <a:gd name="connsiteX3" fmla="*/ 104544 w 977890"/>
                <a:gd name="connsiteY3" fmla="*/ 193975 h 254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890" h="2546757">
                  <a:moveTo>
                    <a:pt x="104544" y="193975"/>
                  </a:moveTo>
                  <a:cubicBezTo>
                    <a:pt x="364823" y="-66304"/>
                    <a:pt x="666198" y="-69729"/>
                    <a:pt x="885380" y="214523"/>
                  </a:cubicBezTo>
                  <a:cubicBezTo>
                    <a:pt x="1179906" y="632340"/>
                    <a:pt x="693596" y="2539908"/>
                    <a:pt x="505236" y="2546757"/>
                  </a:cubicBezTo>
                  <a:cubicBezTo>
                    <a:pt x="310027" y="2543332"/>
                    <a:pt x="-224230" y="639190"/>
                    <a:pt x="104544" y="19397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9" name="자유형: 도형 97">
            <a:extLst>
              <a:ext uri="{FF2B5EF4-FFF2-40B4-BE49-F238E27FC236}">
                <a16:creationId xmlns:a16="http://schemas.microsoft.com/office/drawing/2014/main" id="{8E40E117-4571-4BA3-818A-88140012A721}"/>
              </a:ext>
            </a:extLst>
          </p:cNvPr>
          <p:cNvSpPr/>
          <p:nvPr/>
        </p:nvSpPr>
        <p:spPr>
          <a:xfrm rot="3730313">
            <a:off x="9861734" y="2138925"/>
            <a:ext cx="1159527" cy="898413"/>
          </a:xfrm>
          <a:custGeom>
            <a:avLst/>
            <a:gdLst>
              <a:gd name="connsiteX0" fmla="*/ 16706 w 1159527"/>
              <a:gd name="connsiteY0" fmla="*/ 406905 h 898413"/>
              <a:gd name="connsiteX1" fmla="*/ 129839 w 1159527"/>
              <a:gd name="connsiteY1" fmla="*/ 300515 h 898413"/>
              <a:gd name="connsiteX2" fmla="*/ 176156 w 1159527"/>
              <a:gd name="connsiteY2" fmla="*/ 291721 h 898413"/>
              <a:gd name="connsiteX3" fmla="*/ 185982 w 1159527"/>
              <a:gd name="connsiteY3" fmla="*/ 245953 h 898413"/>
              <a:gd name="connsiteX4" fmla="*/ 299115 w 1159527"/>
              <a:gd name="connsiteY4" fmla="*/ 139563 h 898413"/>
              <a:gd name="connsiteX5" fmla="*/ 370314 w 1159527"/>
              <a:gd name="connsiteY5" fmla="*/ 126044 h 898413"/>
              <a:gd name="connsiteX6" fmla="*/ 394107 w 1159527"/>
              <a:gd name="connsiteY6" fmla="*/ 83643 h 898413"/>
              <a:gd name="connsiteX7" fmla="*/ 558150 w 1159527"/>
              <a:gd name="connsiteY7" fmla="*/ 0 h 898413"/>
              <a:gd name="connsiteX8" fmla="*/ 708473 w 1159527"/>
              <a:gd name="connsiteY8" fmla="*/ 67321 h 898413"/>
              <a:gd name="connsiteX9" fmla="*/ 720513 w 1159527"/>
              <a:gd name="connsiteY9" fmla="*/ 83098 h 898413"/>
              <a:gd name="connsiteX10" fmla="*/ 746201 w 1159527"/>
              <a:gd name="connsiteY10" fmla="*/ 78222 h 898413"/>
              <a:gd name="connsiteX11" fmla="*/ 881355 w 1159527"/>
              <a:gd name="connsiteY11" fmla="*/ 162467 h 898413"/>
              <a:gd name="connsiteX12" fmla="*/ 886167 w 1159527"/>
              <a:gd name="connsiteY12" fmla="*/ 184884 h 898413"/>
              <a:gd name="connsiteX13" fmla="*/ 915531 w 1159527"/>
              <a:gd name="connsiteY13" fmla="*/ 187668 h 898413"/>
              <a:gd name="connsiteX14" fmla="*/ 1098788 w 1159527"/>
              <a:gd name="connsiteY14" fmla="*/ 399116 h 898413"/>
              <a:gd name="connsiteX15" fmla="*/ 1094125 w 1159527"/>
              <a:gd name="connsiteY15" fmla="*/ 442613 h 898413"/>
              <a:gd name="connsiteX16" fmla="*/ 1081872 w 1159527"/>
              <a:gd name="connsiteY16" fmla="*/ 479735 h 898413"/>
              <a:gd name="connsiteX17" fmla="*/ 1101643 w 1159527"/>
              <a:gd name="connsiteY17" fmla="*/ 490697 h 898413"/>
              <a:gd name="connsiteX18" fmla="*/ 1159527 w 1159527"/>
              <a:gd name="connsiteY18" fmla="*/ 605626 h 898413"/>
              <a:gd name="connsiteX19" fmla="*/ 961899 w 1159527"/>
              <a:gd name="connsiteY19" fmla="*/ 768160 h 898413"/>
              <a:gd name="connsiteX20" fmla="*/ 822154 w 1159527"/>
              <a:gd name="connsiteY20" fmla="*/ 720555 h 898413"/>
              <a:gd name="connsiteX21" fmla="*/ 795713 w 1159527"/>
              <a:gd name="connsiteY21" fmla="*/ 688303 h 898413"/>
              <a:gd name="connsiteX22" fmla="*/ 771525 w 1159527"/>
              <a:gd name="connsiteY22" fmla="*/ 701714 h 898413"/>
              <a:gd name="connsiteX23" fmla="*/ 694600 w 1159527"/>
              <a:gd name="connsiteY23" fmla="*/ 714487 h 898413"/>
              <a:gd name="connsiteX24" fmla="*/ 635365 w 1159527"/>
              <a:gd name="connsiteY24" fmla="*/ 704652 h 898413"/>
              <a:gd name="connsiteX25" fmla="*/ 631166 w 1159527"/>
              <a:gd name="connsiteY25" fmla="*/ 709773 h 898413"/>
              <a:gd name="connsiteX26" fmla="*/ 491422 w 1159527"/>
              <a:gd name="connsiteY26" fmla="*/ 757378 h 898413"/>
              <a:gd name="connsiteX27" fmla="*/ 421159 w 1159527"/>
              <a:gd name="connsiteY27" fmla="*/ 745711 h 898413"/>
              <a:gd name="connsiteX28" fmla="*/ 410133 w 1159527"/>
              <a:gd name="connsiteY28" fmla="*/ 797069 h 898413"/>
              <a:gd name="connsiteX29" fmla="*/ 247549 w 1159527"/>
              <a:gd name="connsiteY29" fmla="*/ 898413 h 898413"/>
              <a:gd name="connsiteX30" fmla="*/ 71098 w 1159527"/>
              <a:gd name="connsiteY30" fmla="*/ 732480 h 898413"/>
              <a:gd name="connsiteX31" fmla="*/ 84964 w 1159527"/>
              <a:gd name="connsiteY31" fmla="*/ 667892 h 898413"/>
              <a:gd name="connsiteX32" fmla="*/ 96443 w 1159527"/>
              <a:gd name="connsiteY32" fmla="*/ 651881 h 898413"/>
              <a:gd name="connsiteX33" fmla="*/ 93728 w 1159527"/>
              <a:gd name="connsiteY33" fmla="*/ 650495 h 898413"/>
              <a:gd name="connsiteX34" fmla="*/ 0 w 1159527"/>
              <a:gd name="connsiteY34" fmla="*/ 484721 h 898413"/>
              <a:gd name="connsiteX35" fmla="*/ 16706 w 1159527"/>
              <a:gd name="connsiteY35" fmla="*/ 406905 h 898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59527" h="898413">
                <a:moveTo>
                  <a:pt x="16706" y="406905"/>
                </a:moveTo>
                <a:cubicBezTo>
                  <a:pt x="38221" y="359069"/>
                  <a:pt x="78972" y="320747"/>
                  <a:pt x="129839" y="300515"/>
                </a:cubicBezTo>
                <a:lnTo>
                  <a:pt x="176156" y="291721"/>
                </a:lnTo>
                <a:lnTo>
                  <a:pt x="185982" y="245953"/>
                </a:lnTo>
                <a:cubicBezTo>
                  <a:pt x="207497" y="198117"/>
                  <a:pt x="248248" y="159795"/>
                  <a:pt x="299115" y="139563"/>
                </a:cubicBezTo>
                <a:lnTo>
                  <a:pt x="370314" y="126044"/>
                </a:lnTo>
                <a:lnTo>
                  <a:pt x="394107" y="83643"/>
                </a:lnTo>
                <a:cubicBezTo>
                  <a:pt x="433099" y="32561"/>
                  <a:pt x="492108" y="0"/>
                  <a:pt x="558150" y="0"/>
                </a:cubicBezTo>
                <a:cubicBezTo>
                  <a:pt x="616855" y="0"/>
                  <a:pt x="670002" y="25726"/>
                  <a:pt x="708473" y="67321"/>
                </a:cubicBezTo>
                <a:lnTo>
                  <a:pt x="720513" y="83098"/>
                </a:lnTo>
                <a:lnTo>
                  <a:pt x="746201" y="78222"/>
                </a:lnTo>
                <a:cubicBezTo>
                  <a:pt x="806959" y="78221"/>
                  <a:pt x="859088" y="112960"/>
                  <a:pt x="881355" y="162467"/>
                </a:cubicBezTo>
                <a:lnTo>
                  <a:pt x="886167" y="184884"/>
                </a:lnTo>
                <a:lnTo>
                  <a:pt x="915531" y="187668"/>
                </a:lnTo>
                <a:cubicBezTo>
                  <a:pt x="1020116" y="207794"/>
                  <a:pt x="1098788" y="294814"/>
                  <a:pt x="1098788" y="399116"/>
                </a:cubicBezTo>
                <a:cubicBezTo>
                  <a:pt x="1098788" y="414016"/>
                  <a:pt x="1097183" y="428563"/>
                  <a:pt x="1094125" y="442613"/>
                </a:cubicBezTo>
                <a:lnTo>
                  <a:pt x="1081872" y="479735"/>
                </a:lnTo>
                <a:lnTo>
                  <a:pt x="1101643" y="490697"/>
                </a:lnTo>
                <a:cubicBezTo>
                  <a:pt x="1137407" y="520110"/>
                  <a:pt x="1159527" y="560744"/>
                  <a:pt x="1159527" y="605626"/>
                </a:cubicBezTo>
                <a:cubicBezTo>
                  <a:pt x="1159527" y="695391"/>
                  <a:pt x="1071045" y="768160"/>
                  <a:pt x="961899" y="768160"/>
                </a:cubicBezTo>
                <a:cubicBezTo>
                  <a:pt x="907325" y="768160"/>
                  <a:pt x="857918" y="749967"/>
                  <a:pt x="822154" y="720555"/>
                </a:cubicBezTo>
                <a:lnTo>
                  <a:pt x="795713" y="688303"/>
                </a:lnTo>
                <a:lnTo>
                  <a:pt x="771525" y="701714"/>
                </a:lnTo>
                <a:cubicBezTo>
                  <a:pt x="747881" y="709939"/>
                  <a:pt x="721886" y="714487"/>
                  <a:pt x="694600" y="714487"/>
                </a:cubicBezTo>
                <a:lnTo>
                  <a:pt x="635365" y="704652"/>
                </a:lnTo>
                <a:lnTo>
                  <a:pt x="631166" y="709773"/>
                </a:lnTo>
                <a:cubicBezTo>
                  <a:pt x="595403" y="739185"/>
                  <a:pt x="545996" y="757378"/>
                  <a:pt x="491422" y="757378"/>
                </a:cubicBezTo>
                <a:lnTo>
                  <a:pt x="421159" y="745711"/>
                </a:lnTo>
                <a:lnTo>
                  <a:pt x="410133" y="797069"/>
                </a:lnTo>
                <a:cubicBezTo>
                  <a:pt x="383346" y="856625"/>
                  <a:pt x="320637" y="898413"/>
                  <a:pt x="247549" y="898413"/>
                </a:cubicBezTo>
                <a:cubicBezTo>
                  <a:pt x="150097" y="898414"/>
                  <a:pt x="71097" y="824122"/>
                  <a:pt x="71098" y="732480"/>
                </a:cubicBezTo>
                <a:cubicBezTo>
                  <a:pt x="71098" y="709570"/>
                  <a:pt x="76035" y="687743"/>
                  <a:pt x="84964" y="667892"/>
                </a:cubicBezTo>
                <a:lnTo>
                  <a:pt x="96443" y="651881"/>
                </a:lnTo>
                <a:lnTo>
                  <a:pt x="93728" y="650495"/>
                </a:lnTo>
                <a:cubicBezTo>
                  <a:pt x="37179" y="614569"/>
                  <a:pt x="0" y="553728"/>
                  <a:pt x="0" y="484721"/>
                </a:cubicBezTo>
                <a:cubicBezTo>
                  <a:pt x="0" y="457118"/>
                  <a:pt x="5949" y="430822"/>
                  <a:pt x="16706" y="40690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0" name="자유형: 도형 79">
            <a:extLst>
              <a:ext uri="{FF2B5EF4-FFF2-40B4-BE49-F238E27FC236}">
                <a16:creationId xmlns:a16="http://schemas.microsoft.com/office/drawing/2014/main" id="{7DC211D1-D6BD-4D86-8F4A-27CA2B108331}"/>
              </a:ext>
            </a:extLst>
          </p:cNvPr>
          <p:cNvSpPr/>
          <p:nvPr/>
        </p:nvSpPr>
        <p:spPr>
          <a:xfrm rot="2707312">
            <a:off x="9789691" y="2555306"/>
            <a:ext cx="606948" cy="684825"/>
          </a:xfrm>
          <a:custGeom>
            <a:avLst/>
            <a:gdLst>
              <a:gd name="connsiteX0" fmla="*/ 854110 w 1396721"/>
              <a:gd name="connsiteY0" fmla="*/ 70339 h 1487156"/>
              <a:gd name="connsiteX1" fmla="*/ 854110 w 1396721"/>
              <a:gd name="connsiteY1" fmla="*/ 0 h 1487156"/>
              <a:gd name="connsiteX2" fmla="*/ 864158 w 1396721"/>
              <a:gd name="connsiteY2" fmla="*/ 472273 h 1487156"/>
              <a:gd name="connsiteX3" fmla="*/ 1165609 w 1396721"/>
              <a:gd name="connsiteY3" fmla="*/ 291403 h 1487156"/>
              <a:gd name="connsiteX4" fmla="*/ 1396721 w 1396721"/>
              <a:gd name="connsiteY4" fmla="*/ 462225 h 1487156"/>
              <a:gd name="connsiteX5" fmla="*/ 954593 w 1396721"/>
              <a:gd name="connsiteY5" fmla="*/ 693337 h 1487156"/>
              <a:gd name="connsiteX6" fmla="*/ 1034980 w 1396721"/>
              <a:gd name="connsiteY6" fmla="*/ 844062 h 1487156"/>
              <a:gd name="connsiteX7" fmla="*/ 813916 w 1396721"/>
              <a:gd name="connsiteY7" fmla="*/ 844062 h 1487156"/>
              <a:gd name="connsiteX8" fmla="*/ 793820 w 1396721"/>
              <a:gd name="connsiteY8" fmla="*/ 1165609 h 1487156"/>
              <a:gd name="connsiteX9" fmla="*/ 884255 w 1396721"/>
              <a:gd name="connsiteY9" fmla="*/ 1195754 h 1487156"/>
              <a:gd name="connsiteX10" fmla="*/ 763674 w 1396721"/>
              <a:gd name="connsiteY10" fmla="*/ 1487156 h 1487156"/>
              <a:gd name="connsiteX11" fmla="*/ 90435 w 1396721"/>
              <a:gd name="connsiteY11" fmla="*/ 1416818 h 1487156"/>
              <a:gd name="connsiteX12" fmla="*/ 60290 w 1396721"/>
              <a:gd name="connsiteY12" fmla="*/ 924449 h 1487156"/>
              <a:gd name="connsiteX13" fmla="*/ 180870 w 1396721"/>
              <a:gd name="connsiteY13" fmla="*/ 1024932 h 1487156"/>
              <a:gd name="connsiteX14" fmla="*/ 271305 w 1396721"/>
              <a:gd name="connsiteY14" fmla="*/ 703385 h 1487156"/>
              <a:gd name="connsiteX15" fmla="*/ 0 w 1396721"/>
              <a:gd name="connsiteY15" fmla="*/ 241161 h 1487156"/>
              <a:gd name="connsiteX16" fmla="*/ 301450 w 1396721"/>
              <a:gd name="connsiteY16" fmla="*/ 110532 h 1487156"/>
              <a:gd name="connsiteX17" fmla="*/ 452176 w 1396721"/>
              <a:gd name="connsiteY17" fmla="*/ 361741 h 1487156"/>
              <a:gd name="connsiteX18" fmla="*/ 522514 w 1396721"/>
              <a:gd name="connsiteY18" fmla="*/ 20097 h 1487156"/>
              <a:gd name="connsiteX19" fmla="*/ 823965 w 1396721"/>
              <a:gd name="connsiteY19" fmla="*/ 20097 h 1487156"/>
              <a:gd name="connsiteX0" fmla="*/ 854110 w 1396721"/>
              <a:gd name="connsiteY0" fmla="*/ 50242 h 1467059"/>
              <a:gd name="connsiteX1" fmla="*/ 864158 w 1396721"/>
              <a:gd name="connsiteY1" fmla="*/ 452176 h 1467059"/>
              <a:gd name="connsiteX2" fmla="*/ 1165609 w 1396721"/>
              <a:gd name="connsiteY2" fmla="*/ 271306 h 1467059"/>
              <a:gd name="connsiteX3" fmla="*/ 1396721 w 1396721"/>
              <a:gd name="connsiteY3" fmla="*/ 442128 h 1467059"/>
              <a:gd name="connsiteX4" fmla="*/ 954593 w 1396721"/>
              <a:gd name="connsiteY4" fmla="*/ 673240 h 1467059"/>
              <a:gd name="connsiteX5" fmla="*/ 1034980 w 1396721"/>
              <a:gd name="connsiteY5" fmla="*/ 823965 h 1467059"/>
              <a:gd name="connsiteX6" fmla="*/ 813916 w 1396721"/>
              <a:gd name="connsiteY6" fmla="*/ 823965 h 1467059"/>
              <a:gd name="connsiteX7" fmla="*/ 793820 w 1396721"/>
              <a:gd name="connsiteY7" fmla="*/ 1145512 h 1467059"/>
              <a:gd name="connsiteX8" fmla="*/ 884255 w 1396721"/>
              <a:gd name="connsiteY8" fmla="*/ 1175657 h 1467059"/>
              <a:gd name="connsiteX9" fmla="*/ 763674 w 1396721"/>
              <a:gd name="connsiteY9" fmla="*/ 1467059 h 1467059"/>
              <a:gd name="connsiteX10" fmla="*/ 90435 w 1396721"/>
              <a:gd name="connsiteY10" fmla="*/ 1396721 h 1467059"/>
              <a:gd name="connsiteX11" fmla="*/ 60290 w 1396721"/>
              <a:gd name="connsiteY11" fmla="*/ 904352 h 1467059"/>
              <a:gd name="connsiteX12" fmla="*/ 180870 w 1396721"/>
              <a:gd name="connsiteY12" fmla="*/ 1004835 h 1467059"/>
              <a:gd name="connsiteX13" fmla="*/ 271305 w 1396721"/>
              <a:gd name="connsiteY13" fmla="*/ 683288 h 1467059"/>
              <a:gd name="connsiteX14" fmla="*/ 0 w 1396721"/>
              <a:gd name="connsiteY14" fmla="*/ 221064 h 1467059"/>
              <a:gd name="connsiteX15" fmla="*/ 301450 w 1396721"/>
              <a:gd name="connsiteY15" fmla="*/ 90435 h 1467059"/>
              <a:gd name="connsiteX16" fmla="*/ 452176 w 1396721"/>
              <a:gd name="connsiteY16" fmla="*/ 341644 h 1467059"/>
              <a:gd name="connsiteX17" fmla="*/ 522514 w 1396721"/>
              <a:gd name="connsiteY17" fmla="*/ 0 h 1467059"/>
              <a:gd name="connsiteX18" fmla="*/ 823965 w 1396721"/>
              <a:gd name="connsiteY18" fmla="*/ 0 h 1467059"/>
              <a:gd name="connsiteX0" fmla="*/ 854110 w 1396721"/>
              <a:gd name="connsiteY0" fmla="*/ 50242 h 1467059"/>
              <a:gd name="connsiteX1" fmla="*/ 864158 w 1396721"/>
              <a:gd name="connsiteY1" fmla="*/ 452176 h 1467059"/>
              <a:gd name="connsiteX2" fmla="*/ 1165609 w 1396721"/>
              <a:gd name="connsiteY2" fmla="*/ 271306 h 1467059"/>
              <a:gd name="connsiteX3" fmla="*/ 1396721 w 1396721"/>
              <a:gd name="connsiteY3" fmla="*/ 442128 h 1467059"/>
              <a:gd name="connsiteX4" fmla="*/ 954593 w 1396721"/>
              <a:gd name="connsiteY4" fmla="*/ 673240 h 1467059"/>
              <a:gd name="connsiteX5" fmla="*/ 1034980 w 1396721"/>
              <a:gd name="connsiteY5" fmla="*/ 823965 h 1467059"/>
              <a:gd name="connsiteX6" fmla="*/ 813916 w 1396721"/>
              <a:gd name="connsiteY6" fmla="*/ 823965 h 1467059"/>
              <a:gd name="connsiteX7" fmla="*/ 793820 w 1396721"/>
              <a:gd name="connsiteY7" fmla="*/ 1145512 h 1467059"/>
              <a:gd name="connsiteX8" fmla="*/ 884255 w 1396721"/>
              <a:gd name="connsiteY8" fmla="*/ 1175657 h 1467059"/>
              <a:gd name="connsiteX9" fmla="*/ 763674 w 1396721"/>
              <a:gd name="connsiteY9" fmla="*/ 1467059 h 1467059"/>
              <a:gd name="connsiteX10" fmla="*/ 90435 w 1396721"/>
              <a:gd name="connsiteY10" fmla="*/ 1396721 h 1467059"/>
              <a:gd name="connsiteX11" fmla="*/ 60290 w 1396721"/>
              <a:gd name="connsiteY11" fmla="*/ 904352 h 1467059"/>
              <a:gd name="connsiteX12" fmla="*/ 180870 w 1396721"/>
              <a:gd name="connsiteY12" fmla="*/ 1004835 h 1467059"/>
              <a:gd name="connsiteX13" fmla="*/ 271305 w 1396721"/>
              <a:gd name="connsiteY13" fmla="*/ 683288 h 1467059"/>
              <a:gd name="connsiteX14" fmla="*/ 0 w 1396721"/>
              <a:gd name="connsiteY14" fmla="*/ 221064 h 1467059"/>
              <a:gd name="connsiteX15" fmla="*/ 301450 w 1396721"/>
              <a:gd name="connsiteY15" fmla="*/ 90435 h 1467059"/>
              <a:gd name="connsiteX16" fmla="*/ 452176 w 1396721"/>
              <a:gd name="connsiteY16" fmla="*/ 341644 h 1467059"/>
              <a:gd name="connsiteX17" fmla="*/ 522514 w 1396721"/>
              <a:gd name="connsiteY17" fmla="*/ 0 h 1467059"/>
              <a:gd name="connsiteX0" fmla="*/ 847716 w 1396721"/>
              <a:gd name="connsiteY0" fmla="*/ 0 h 1490352"/>
              <a:gd name="connsiteX1" fmla="*/ 864158 w 1396721"/>
              <a:gd name="connsiteY1" fmla="*/ 475469 h 1490352"/>
              <a:gd name="connsiteX2" fmla="*/ 1165609 w 1396721"/>
              <a:gd name="connsiteY2" fmla="*/ 294599 h 1490352"/>
              <a:gd name="connsiteX3" fmla="*/ 1396721 w 1396721"/>
              <a:gd name="connsiteY3" fmla="*/ 465421 h 1490352"/>
              <a:gd name="connsiteX4" fmla="*/ 954593 w 1396721"/>
              <a:gd name="connsiteY4" fmla="*/ 696533 h 1490352"/>
              <a:gd name="connsiteX5" fmla="*/ 1034980 w 1396721"/>
              <a:gd name="connsiteY5" fmla="*/ 847258 h 1490352"/>
              <a:gd name="connsiteX6" fmla="*/ 813916 w 1396721"/>
              <a:gd name="connsiteY6" fmla="*/ 847258 h 1490352"/>
              <a:gd name="connsiteX7" fmla="*/ 793820 w 1396721"/>
              <a:gd name="connsiteY7" fmla="*/ 1168805 h 1490352"/>
              <a:gd name="connsiteX8" fmla="*/ 884255 w 1396721"/>
              <a:gd name="connsiteY8" fmla="*/ 1198950 h 1490352"/>
              <a:gd name="connsiteX9" fmla="*/ 763674 w 1396721"/>
              <a:gd name="connsiteY9" fmla="*/ 1490352 h 1490352"/>
              <a:gd name="connsiteX10" fmla="*/ 90435 w 1396721"/>
              <a:gd name="connsiteY10" fmla="*/ 1420014 h 1490352"/>
              <a:gd name="connsiteX11" fmla="*/ 60290 w 1396721"/>
              <a:gd name="connsiteY11" fmla="*/ 927645 h 1490352"/>
              <a:gd name="connsiteX12" fmla="*/ 180870 w 1396721"/>
              <a:gd name="connsiteY12" fmla="*/ 1028128 h 1490352"/>
              <a:gd name="connsiteX13" fmla="*/ 271305 w 1396721"/>
              <a:gd name="connsiteY13" fmla="*/ 706581 h 1490352"/>
              <a:gd name="connsiteX14" fmla="*/ 0 w 1396721"/>
              <a:gd name="connsiteY14" fmla="*/ 244357 h 1490352"/>
              <a:gd name="connsiteX15" fmla="*/ 301450 w 1396721"/>
              <a:gd name="connsiteY15" fmla="*/ 113728 h 1490352"/>
              <a:gd name="connsiteX16" fmla="*/ 452176 w 1396721"/>
              <a:gd name="connsiteY16" fmla="*/ 364937 h 1490352"/>
              <a:gd name="connsiteX17" fmla="*/ 522514 w 1396721"/>
              <a:gd name="connsiteY17" fmla="*/ 23293 h 1490352"/>
              <a:gd name="connsiteX0" fmla="*/ 847716 w 1396721"/>
              <a:gd name="connsiteY0" fmla="*/ 40651 h 1531003"/>
              <a:gd name="connsiteX1" fmla="*/ 864158 w 1396721"/>
              <a:gd name="connsiteY1" fmla="*/ 516120 h 1531003"/>
              <a:gd name="connsiteX2" fmla="*/ 1165609 w 1396721"/>
              <a:gd name="connsiteY2" fmla="*/ 335250 h 1531003"/>
              <a:gd name="connsiteX3" fmla="*/ 1396721 w 1396721"/>
              <a:gd name="connsiteY3" fmla="*/ 506072 h 1531003"/>
              <a:gd name="connsiteX4" fmla="*/ 954593 w 1396721"/>
              <a:gd name="connsiteY4" fmla="*/ 737184 h 1531003"/>
              <a:gd name="connsiteX5" fmla="*/ 1034980 w 1396721"/>
              <a:gd name="connsiteY5" fmla="*/ 887909 h 1531003"/>
              <a:gd name="connsiteX6" fmla="*/ 813916 w 1396721"/>
              <a:gd name="connsiteY6" fmla="*/ 887909 h 1531003"/>
              <a:gd name="connsiteX7" fmla="*/ 793820 w 1396721"/>
              <a:gd name="connsiteY7" fmla="*/ 1209456 h 1531003"/>
              <a:gd name="connsiteX8" fmla="*/ 884255 w 1396721"/>
              <a:gd name="connsiteY8" fmla="*/ 1239601 h 1531003"/>
              <a:gd name="connsiteX9" fmla="*/ 763674 w 1396721"/>
              <a:gd name="connsiteY9" fmla="*/ 1531003 h 1531003"/>
              <a:gd name="connsiteX10" fmla="*/ 90435 w 1396721"/>
              <a:gd name="connsiteY10" fmla="*/ 1460665 h 1531003"/>
              <a:gd name="connsiteX11" fmla="*/ 60290 w 1396721"/>
              <a:gd name="connsiteY11" fmla="*/ 968296 h 1531003"/>
              <a:gd name="connsiteX12" fmla="*/ 180870 w 1396721"/>
              <a:gd name="connsiteY12" fmla="*/ 1068779 h 1531003"/>
              <a:gd name="connsiteX13" fmla="*/ 271305 w 1396721"/>
              <a:gd name="connsiteY13" fmla="*/ 747232 h 1531003"/>
              <a:gd name="connsiteX14" fmla="*/ 0 w 1396721"/>
              <a:gd name="connsiteY14" fmla="*/ 285008 h 1531003"/>
              <a:gd name="connsiteX15" fmla="*/ 301450 w 1396721"/>
              <a:gd name="connsiteY15" fmla="*/ 154379 h 1531003"/>
              <a:gd name="connsiteX16" fmla="*/ 452176 w 1396721"/>
              <a:gd name="connsiteY16" fmla="*/ 405588 h 1531003"/>
              <a:gd name="connsiteX17" fmla="*/ 557683 w 1396721"/>
              <a:gd name="connsiteY17" fmla="*/ 0 h 1531003"/>
              <a:gd name="connsiteX0" fmla="*/ 847716 w 1396721"/>
              <a:gd name="connsiteY0" fmla="*/ 40651 h 1531003"/>
              <a:gd name="connsiteX1" fmla="*/ 864158 w 1396721"/>
              <a:gd name="connsiteY1" fmla="*/ 516120 h 1531003"/>
              <a:gd name="connsiteX2" fmla="*/ 1165609 w 1396721"/>
              <a:gd name="connsiteY2" fmla="*/ 335250 h 1531003"/>
              <a:gd name="connsiteX3" fmla="*/ 1396721 w 1396721"/>
              <a:gd name="connsiteY3" fmla="*/ 506072 h 1531003"/>
              <a:gd name="connsiteX4" fmla="*/ 954593 w 1396721"/>
              <a:gd name="connsiteY4" fmla="*/ 737184 h 1531003"/>
              <a:gd name="connsiteX5" fmla="*/ 1034980 w 1396721"/>
              <a:gd name="connsiteY5" fmla="*/ 887909 h 1531003"/>
              <a:gd name="connsiteX6" fmla="*/ 813916 w 1396721"/>
              <a:gd name="connsiteY6" fmla="*/ 887909 h 1531003"/>
              <a:gd name="connsiteX7" fmla="*/ 793820 w 1396721"/>
              <a:gd name="connsiteY7" fmla="*/ 1209456 h 1531003"/>
              <a:gd name="connsiteX8" fmla="*/ 884255 w 1396721"/>
              <a:gd name="connsiteY8" fmla="*/ 1239601 h 1531003"/>
              <a:gd name="connsiteX9" fmla="*/ 763674 w 1396721"/>
              <a:gd name="connsiteY9" fmla="*/ 1531003 h 1531003"/>
              <a:gd name="connsiteX10" fmla="*/ 90435 w 1396721"/>
              <a:gd name="connsiteY10" fmla="*/ 1460665 h 1531003"/>
              <a:gd name="connsiteX11" fmla="*/ 60290 w 1396721"/>
              <a:gd name="connsiteY11" fmla="*/ 968296 h 1531003"/>
              <a:gd name="connsiteX12" fmla="*/ 180870 w 1396721"/>
              <a:gd name="connsiteY12" fmla="*/ 1068779 h 1531003"/>
              <a:gd name="connsiteX13" fmla="*/ 271305 w 1396721"/>
              <a:gd name="connsiteY13" fmla="*/ 747232 h 1531003"/>
              <a:gd name="connsiteX14" fmla="*/ 0 w 1396721"/>
              <a:gd name="connsiteY14" fmla="*/ 285008 h 1531003"/>
              <a:gd name="connsiteX15" fmla="*/ 301450 w 1396721"/>
              <a:gd name="connsiteY15" fmla="*/ 154379 h 1531003"/>
              <a:gd name="connsiteX16" fmla="*/ 452176 w 1396721"/>
              <a:gd name="connsiteY16" fmla="*/ 405588 h 1531003"/>
              <a:gd name="connsiteX17" fmla="*/ 557683 w 1396721"/>
              <a:gd name="connsiteY17" fmla="*/ 0 h 1531003"/>
              <a:gd name="connsiteX0" fmla="*/ 847716 w 1396721"/>
              <a:gd name="connsiteY0" fmla="*/ 40651 h 1531003"/>
              <a:gd name="connsiteX1" fmla="*/ 864158 w 1396721"/>
              <a:gd name="connsiteY1" fmla="*/ 516120 h 1531003"/>
              <a:gd name="connsiteX2" fmla="*/ 1165609 w 1396721"/>
              <a:gd name="connsiteY2" fmla="*/ 335250 h 1531003"/>
              <a:gd name="connsiteX3" fmla="*/ 1396721 w 1396721"/>
              <a:gd name="connsiteY3" fmla="*/ 506072 h 1531003"/>
              <a:gd name="connsiteX4" fmla="*/ 954593 w 1396721"/>
              <a:gd name="connsiteY4" fmla="*/ 737184 h 1531003"/>
              <a:gd name="connsiteX5" fmla="*/ 1034980 w 1396721"/>
              <a:gd name="connsiteY5" fmla="*/ 887909 h 1531003"/>
              <a:gd name="connsiteX6" fmla="*/ 813916 w 1396721"/>
              <a:gd name="connsiteY6" fmla="*/ 887909 h 1531003"/>
              <a:gd name="connsiteX7" fmla="*/ 793820 w 1396721"/>
              <a:gd name="connsiteY7" fmla="*/ 1209456 h 1531003"/>
              <a:gd name="connsiteX8" fmla="*/ 884255 w 1396721"/>
              <a:gd name="connsiteY8" fmla="*/ 1239601 h 1531003"/>
              <a:gd name="connsiteX9" fmla="*/ 763674 w 1396721"/>
              <a:gd name="connsiteY9" fmla="*/ 1531003 h 1531003"/>
              <a:gd name="connsiteX10" fmla="*/ 90435 w 1396721"/>
              <a:gd name="connsiteY10" fmla="*/ 1460665 h 1531003"/>
              <a:gd name="connsiteX11" fmla="*/ 60290 w 1396721"/>
              <a:gd name="connsiteY11" fmla="*/ 968296 h 1531003"/>
              <a:gd name="connsiteX12" fmla="*/ 180870 w 1396721"/>
              <a:gd name="connsiteY12" fmla="*/ 1068779 h 1531003"/>
              <a:gd name="connsiteX13" fmla="*/ 271305 w 1396721"/>
              <a:gd name="connsiteY13" fmla="*/ 747232 h 1531003"/>
              <a:gd name="connsiteX14" fmla="*/ 0 w 1396721"/>
              <a:gd name="connsiteY14" fmla="*/ 285008 h 1531003"/>
              <a:gd name="connsiteX15" fmla="*/ 301450 w 1396721"/>
              <a:gd name="connsiteY15" fmla="*/ 154379 h 1531003"/>
              <a:gd name="connsiteX16" fmla="*/ 452176 w 1396721"/>
              <a:gd name="connsiteY16" fmla="*/ 405588 h 1531003"/>
              <a:gd name="connsiteX17" fmla="*/ 557683 w 1396721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50698 w 1387129"/>
              <a:gd name="connsiteY11" fmla="*/ 968296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50698 w 1387129"/>
              <a:gd name="connsiteY11" fmla="*/ 968296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50698 w 1387129"/>
              <a:gd name="connsiteY11" fmla="*/ 968296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50698 w 1387129"/>
              <a:gd name="connsiteY11" fmla="*/ 968296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50698 w 1387129"/>
              <a:gd name="connsiteY11" fmla="*/ 968296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82670 w 1387129"/>
              <a:gd name="connsiteY11" fmla="*/ 98428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82670 w 1387129"/>
              <a:gd name="connsiteY11" fmla="*/ 98428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80843 w 1387129"/>
              <a:gd name="connsiteY10" fmla="*/ 1460665 h 1531003"/>
              <a:gd name="connsiteX11" fmla="*/ 82670 w 1387129"/>
              <a:gd name="connsiteY11" fmla="*/ 98428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96829 w 1387129"/>
              <a:gd name="connsiteY10" fmla="*/ 1435087 h 1531003"/>
              <a:gd name="connsiteX11" fmla="*/ 82670 w 1387129"/>
              <a:gd name="connsiteY11" fmla="*/ 98428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122407 w 1387129"/>
              <a:gd name="connsiteY10" fmla="*/ 1521411 h 1531003"/>
              <a:gd name="connsiteX11" fmla="*/ 82670 w 1387129"/>
              <a:gd name="connsiteY11" fmla="*/ 98428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122407 w 1387129"/>
              <a:gd name="connsiteY10" fmla="*/ 1521411 h 1531003"/>
              <a:gd name="connsiteX11" fmla="*/ 92261 w 1387129"/>
              <a:gd name="connsiteY11" fmla="*/ 1086592 h 1531003"/>
              <a:gd name="connsiteX12" fmla="*/ 171278 w 1387129"/>
              <a:gd name="connsiteY12" fmla="*/ 1068779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122407 w 1387129"/>
              <a:gd name="connsiteY10" fmla="*/ 1521411 h 1531003"/>
              <a:gd name="connsiteX11" fmla="*/ 92261 w 1387129"/>
              <a:gd name="connsiteY11" fmla="*/ 1086592 h 1531003"/>
              <a:gd name="connsiteX12" fmla="*/ 216039 w 1387129"/>
              <a:gd name="connsiteY12" fmla="*/ 1206258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208731 w 1387129"/>
              <a:gd name="connsiteY10" fmla="*/ 1505425 h 1531003"/>
              <a:gd name="connsiteX11" fmla="*/ 92261 w 1387129"/>
              <a:gd name="connsiteY11" fmla="*/ 1086592 h 1531003"/>
              <a:gd name="connsiteX12" fmla="*/ 216039 w 1387129"/>
              <a:gd name="connsiteY12" fmla="*/ 1206258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208731 w 1387129"/>
              <a:gd name="connsiteY10" fmla="*/ 1505425 h 1531003"/>
              <a:gd name="connsiteX11" fmla="*/ 146613 w 1387129"/>
              <a:gd name="connsiteY11" fmla="*/ 1166522 h 1531003"/>
              <a:gd name="connsiteX12" fmla="*/ 216039 w 1387129"/>
              <a:gd name="connsiteY12" fmla="*/ 1206258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208731 w 1387129"/>
              <a:gd name="connsiteY10" fmla="*/ 1505425 h 1531003"/>
              <a:gd name="connsiteX11" fmla="*/ 146613 w 1387129"/>
              <a:gd name="connsiteY11" fmla="*/ 1166522 h 1531003"/>
              <a:gd name="connsiteX12" fmla="*/ 209645 w 1387129"/>
              <a:gd name="connsiteY12" fmla="*/ 1196667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31003"/>
              <a:gd name="connsiteX1" fmla="*/ 854566 w 1387129"/>
              <a:gd name="connsiteY1" fmla="*/ 516120 h 1531003"/>
              <a:gd name="connsiteX2" fmla="*/ 1156017 w 1387129"/>
              <a:gd name="connsiteY2" fmla="*/ 335250 h 1531003"/>
              <a:gd name="connsiteX3" fmla="*/ 1387129 w 1387129"/>
              <a:gd name="connsiteY3" fmla="*/ 506072 h 1531003"/>
              <a:gd name="connsiteX4" fmla="*/ 945001 w 1387129"/>
              <a:gd name="connsiteY4" fmla="*/ 737184 h 1531003"/>
              <a:gd name="connsiteX5" fmla="*/ 1025388 w 1387129"/>
              <a:gd name="connsiteY5" fmla="*/ 887909 h 1531003"/>
              <a:gd name="connsiteX6" fmla="*/ 804324 w 1387129"/>
              <a:gd name="connsiteY6" fmla="*/ 887909 h 1531003"/>
              <a:gd name="connsiteX7" fmla="*/ 784228 w 1387129"/>
              <a:gd name="connsiteY7" fmla="*/ 1209456 h 1531003"/>
              <a:gd name="connsiteX8" fmla="*/ 874663 w 1387129"/>
              <a:gd name="connsiteY8" fmla="*/ 1239601 h 1531003"/>
              <a:gd name="connsiteX9" fmla="*/ 754082 w 1387129"/>
              <a:gd name="connsiteY9" fmla="*/ 1531003 h 1531003"/>
              <a:gd name="connsiteX10" fmla="*/ 208731 w 1387129"/>
              <a:gd name="connsiteY10" fmla="*/ 1505425 h 1531003"/>
              <a:gd name="connsiteX11" fmla="*/ 146613 w 1387129"/>
              <a:gd name="connsiteY11" fmla="*/ 1166522 h 1531003"/>
              <a:gd name="connsiteX12" fmla="*/ 209645 w 1387129"/>
              <a:gd name="connsiteY12" fmla="*/ 1196667 h 1531003"/>
              <a:gd name="connsiteX13" fmla="*/ 261713 w 1387129"/>
              <a:gd name="connsiteY13" fmla="*/ 747232 h 1531003"/>
              <a:gd name="connsiteX14" fmla="*/ 0 w 1387129"/>
              <a:gd name="connsiteY14" fmla="*/ 278613 h 1531003"/>
              <a:gd name="connsiteX15" fmla="*/ 291858 w 1387129"/>
              <a:gd name="connsiteY15" fmla="*/ 154379 h 1531003"/>
              <a:gd name="connsiteX16" fmla="*/ 442584 w 1387129"/>
              <a:gd name="connsiteY16" fmla="*/ 405588 h 1531003"/>
              <a:gd name="connsiteX17" fmla="*/ 548091 w 1387129"/>
              <a:gd name="connsiteY17" fmla="*/ 0 h 1531003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74663 w 1387129"/>
              <a:gd name="connsiteY8" fmla="*/ 1239601 h 1518214"/>
              <a:gd name="connsiteX9" fmla="*/ 754082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74663 w 1387129"/>
              <a:gd name="connsiteY8" fmla="*/ 1239601 h 1518214"/>
              <a:gd name="connsiteX9" fmla="*/ 754082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74663 w 1387129"/>
              <a:gd name="connsiteY8" fmla="*/ 1239601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1025388 w 1387129"/>
              <a:gd name="connsiteY5" fmla="*/ 887909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945001 w 1387129"/>
              <a:gd name="connsiteY4" fmla="*/ 737184 h 1518214"/>
              <a:gd name="connsiteX5" fmla="*/ 983824 w 1387129"/>
              <a:gd name="connsiteY5" fmla="*/ 881515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83824 w 1387129"/>
              <a:gd name="connsiteY5" fmla="*/ 881515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83824 w 1387129"/>
              <a:gd name="connsiteY5" fmla="*/ 881515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07091 w 1387129"/>
              <a:gd name="connsiteY5" fmla="*/ 891107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07091 w 1387129"/>
              <a:gd name="connsiteY5" fmla="*/ 891107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07091 w 1387129"/>
              <a:gd name="connsiteY5" fmla="*/ 891107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07091 w 1387129"/>
              <a:gd name="connsiteY5" fmla="*/ 891107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23077 w 1387129"/>
              <a:gd name="connsiteY5" fmla="*/ 833557 h 1518214"/>
              <a:gd name="connsiteX6" fmla="*/ 804324 w 1387129"/>
              <a:gd name="connsiteY6" fmla="*/ 887909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23077 w 1387129"/>
              <a:gd name="connsiteY5" fmla="*/ 833557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23077 w 1387129"/>
              <a:gd name="connsiteY5" fmla="*/ 833557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23077 w 1387129"/>
              <a:gd name="connsiteY5" fmla="*/ 833557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23077 w 1387129"/>
              <a:gd name="connsiteY5" fmla="*/ 833557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261713 w 1387129"/>
              <a:gd name="connsiteY13" fmla="*/ 747232 h 1518214"/>
              <a:gd name="connsiteX14" fmla="*/ 0 w 1387129"/>
              <a:gd name="connsiteY14" fmla="*/ 278613 h 1518214"/>
              <a:gd name="connsiteX15" fmla="*/ 291858 w 1387129"/>
              <a:gd name="connsiteY15" fmla="*/ 154379 h 1518214"/>
              <a:gd name="connsiteX16" fmla="*/ 442584 w 1387129"/>
              <a:gd name="connsiteY16" fmla="*/ 405588 h 1518214"/>
              <a:gd name="connsiteX17" fmla="*/ 548091 w 1387129"/>
              <a:gd name="connsiteY17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81314 w 1387129"/>
              <a:gd name="connsiteY13" fmla="*/ 735052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81314 w 1387129"/>
              <a:gd name="connsiteY13" fmla="*/ 735052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81314 w 1387129"/>
              <a:gd name="connsiteY13" fmla="*/ 735052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81314 w 1387129"/>
              <a:gd name="connsiteY13" fmla="*/ 735052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65071 w 1387129"/>
              <a:gd name="connsiteY4" fmla="*/ 743579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6705 w 1387129"/>
              <a:gd name="connsiteY4" fmla="*/ 746776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19880 w 1387129"/>
              <a:gd name="connsiteY5" fmla="*/ 81117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23077 w 1387129"/>
              <a:gd name="connsiteY5" fmla="*/ 78879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23077 w 1387129"/>
              <a:gd name="connsiteY5" fmla="*/ 78879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23077 w 1387129"/>
              <a:gd name="connsiteY5" fmla="*/ 788796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10288 w 1387129"/>
              <a:gd name="connsiteY5" fmla="*/ 785598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87129"/>
              <a:gd name="connsiteY0" fmla="*/ 40651 h 1518214"/>
              <a:gd name="connsiteX1" fmla="*/ 854566 w 1387129"/>
              <a:gd name="connsiteY1" fmla="*/ 516120 h 1518214"/>
              <a:gd name="connsiteX2" fmla="*/ 1156017 w 1387129"/>
              <a:gd name="connsiteY2" fmla="*/ 335250 h 1518214"/>
              <a:gd name="connsiteX3" fmla="*/ 1387129 w 1387129"/>
              <a:gd name="connsiteY3" fmla="*/ 506072 h 1518214"/>
              <a:gd name="connsiteX4" fmla="*/ 823508 w 1387129"/>
              <a:gd name="connsiteY4" fmla="*/ 765960 h 1518214"/>
              <a:gd name="connsiteX5" fmla="*/ 910288 w 1387129"/>
              <a:gd name="connsiteY5" fmla="*/ 785598 h 1518214"/>
              <a:gd name="connsiteX6" fmla="*/ 813915 w 1387129"/>
              <a:gd name="connsiteY6" fmla="*/ 833556 h 1518214"/>
              <a:gd name="connsiteX7" fmla="*/ 784228 w 1387129"/>
              <a:gd name="connsiteY7" fmla="*/ 1209456 h 1518214"/>
              <a:gd name="connsiteX8" fmla="*/ 849085 w 1387129"/>
              <a:gd name="connsiteY8" fmla="*/ 1214024 h 1518214"/>
              <a:gd name="connsiteX9" fmla="*/ 741293 w 1387129"/>
              <a:gd name="connsiteY9" fmla="*/ 1518214 h 1518214"/>
              <a:gd name="connsiteX10" fmla="*/ 208731 w 1387129"/>
              <a:gd name="connsiteY10" fmla="*/ 1505425 h 1518214"/>
              <a:gd name="connsiteX11" fmla="*/ 146613 w 1387129"/>
              <a:gd name="connsiteY11" fmla="*/ 1166522 h 1518214"/>
              <a:gd name="connsiteX12" fmla="*/ 209645 w 1387129"/>
              <a:gd name="connsiteY12" fmla="*/ 1196667 h 1518214"/>
              <a:gd name="connsiteX13" fmla="*/ 178117 w 1387129"/>
              <a:gd name="connsiteY13" fmla="*/ 715869 h 1518214"/>
              <a:gd name="connsiteX14" fmla="*/ 261713 w 1387129"/>
              <a:gd name="connsiteY14" fmla="*/ 747232 h 1518214"/>
              <a:gd name="connsiteX15" fmla="*/ 0 w 1387129"/>
              <a:gd name="connsiteY15" fmla="*/ 278613 h 1518214"/>
              <a:gd name="connsiteX16" fmla="*/ 291858 w 1387129"/>
              <a:gd name="connsiteY16" fmla="*/ 154379 h 1518214"/>
              <a:gd name="connsiteX17" fmla="*/ 442584 w 1387129"/>
              <a:gd name="connsiteY17" fmla="*/ 405588 h 1518214"/>
              <a:gd name="connsiteX18" fmla="*/ 548091 w 1387129"/>
              <a:gd name="connsiteY18" fmla="*/ 0 h 1518214"/>
              <a:gd name="connsiteX0" fmla="*/ 838124 w 1374340"/>
              <a:gd name="connsiteY0" fmla="*/ 40651 h 1518214"/>
              <a:gd name="connsiteX1" fmla="*/ 854566 w 1374340"/>
              <a:gd name="connsiteY1" fmla="*/ 516120 h 1518214"/>
              <a:gd name="connsiteX2" fmla="*/ 1156017 w 1374340"/>
              <a:gd name="connsiteY2" fmla="*/ 335250 h 1518214"/>
              <a:gd name="connsiteX3" fmla="*/ 1374340 w 1374340"/>
              <a:gd name="connsiteY3" fmla="*/ 509269 h 1518214"/>
              <a:gd name="connsiteX4" fmla="*/ 823508 w 1374340"/>
              <a:gd name="connsiteY4" fmla="*/ 765960 h 1518214"/>
              <a:gd name="connsiteX5" fmla="*/ 910288 w 1374340"/>
              <a:gd name="connsiteY5" fmla="*/ 785598 h 1518214"/>
              <a:gd name="connsiteX6" fmla="*/ 813915 w 1374340"/>
              <a:gd name="connsiteY6" fmla="*/ 833556 h 1518214"/>
              <a:gd name="connsiteX7" fmla="*/ 784228 w 1374340"/>
              <a:gd name="connsiteY7" fmla="*/ 1209456 h 1518214"/>
              <a:gd name="connsiteX8" fmla="*/ 849085 w 1374340"/>
              <a:gd name="connsiteY8" fmla="*/ 1214024 h 1518214"/>
              <a:gd name="connsiteX9" fmla="*/ 741293 w 1374340"/>
              <a:gd name="connsiteY9" fmla="*/ 1518214 h 1518214"/>
              <a:gd name="connsiteX10" fmla="*/ 208731 w 1374340"/>
              <a:gd name="connsiteY10" fmla="*/ 1505425 h 1518214"/>
              <a:gd name="connsiteX11" fmla="*/ 146613 w 1374340"/>
              <a:gd name="connsiteY11" fmla="*/ 1166522 h 1518214"/>
              <a:gd name="connsiteX12" fmla="*/ 209645 w 1374340"/>
              <a:gd name="connsiteY12" fmla="*/ 1196667 h 1518214"/>
              <a:gd name="connsiteX13" fmla="*/ 178117 w 1374340"/>
              <a:gd name="connsiteY13" fmla="*/ 715869 h 1518214"/>
              <a:gd name="connsiteX14" fmla="*/ 261713 w 1374340"/>
              <a:gd name="connsiteY14" fmla="*/ 747232 h 1518214"/>
              <a:gd name="connsiteX15" fmla="*/ 0 w 1374340"/>
              <a:gd name="connsiteY15" fmla="*/ 278613 h 1518214"/>
              <a:gd name="connsiteX16" fmla="*/ 291858 w 1374340"/>
              <a:gd name="connsiteY16" fmla="*/ 154379 h 1518214"/>
              <a:gd name="connsiteX17" fmla="*/ 442584 w 1374340"/>
              <a:gd name="connsiteY17" fmla="*/ 405588 h 1518214"/>
              <a:gd name="connsiteX18" fmla="*/ 548091 w 1374340"/>
              <a:gd name="connsiteY18" fmla="*/ 0 h 1518214"/>
              <a:gd name="connsiteX0" fmla="*/ 838124 w 1374340"/>
              <a:gd name="connsiteY0" fmla="*/ 40651 h 1518214"/>
              <a:gd name="connsiteX1" fmla="*/ 854566 w 1374340"/>
              <a:gd name="connsiteY1" fmla="*/ 516120 h 1518214"/>
              <a:gd name="connsiteX2" fmla="*/ 1156017 w 1374340"/>
              <a:gd name="connsiteY2" fmla="*/ 335250 h 1518214"/>
              <a:gd name="connsiteX3" fmla="*/ 1374340 w 1374340"/>
              <a:gd name="connsiteY3" fmla="*/ 509269 h 1518214"/>
              <a:gd name="connsiteX4" fmla="*/ 823508 w 1374340"/>
              <a:gd name="connsiteY4" fmla="*/ 765960 h 1518214"/>
              <a:gd name="connsiteX5" fmla="*/ 910288 w 1374340"/>
              <a:gd name="connsiteY5" fmla="*/ 785598 h 1518214"/>
              <a:gd name="connsiteX6" fmla="*/ 813915 w 1374340"/>
              <a:gd name="connsiteY6" fmla="*/ 833556 h 1518214"/>
              <a:gd name="connsiteX7" fmla="*/ 784228 w 1374340"/>
              <a:gd name="connsiteY7" fmla="*/ 1209456 h 1518214"/>
              <a:gd name="connsiteX8" fmla="*/ 849085 w 1374340"/>
              <a:gd name="connsiteY8" fmla="*/ 1214024 h 1518214"/>
              <a:gd name="connsiteX9" fmla="*/ 741293 w 1374340"/>
              <a:gd name="connsiteY9" fmla="*/ 1518214 h 1518214"/>
              <a:gd name="connsiteX10" fmla="*/ 208731 w 1374340"/>
              <a:gd name="connsiteY10" fmla="*/ 1505425 h 1518214"/>
              <a:gd name="connsiteX11" fmla="*/ 146613 w 1374340"/>
              <a:gd name="connsiteY11" fmla="*/ 1166522 h 1518214"/>
              <a:gd name="connsiteX12" fmla="*/ 209645 w 1374340"/>
              <a:gd name="connsiteY12" fmla="*/ 1196667 h 1518214"/>
              <a:gd name="connsiteX13" fmla="*/ 178117 w 1374340"/>
              <a:gd name="connsiteY13" fmla="*/ 715869 h 1518214"/>
              <a:gd name="connsiteX14" fmla="*/ 261713 w 1374340"/>
              <a:gd name="connsiteY14" fmla="*/ 747232 h 1518214"/>
              <a:gd name="connsiteX15" fmla="*/ 0 w 1374340"/>
              <a:gd name="connsiteY15" fmla="*/ 278613 h 1518214"/>
              <a:gd name="connsiteX16" fmla="*/ 291858 w 1374340"/>
              <a:gd name="connsiteY16" fmla="*/ 154379 h 1518214"/>
              <a:gd name="connsiteX17" fmla="*/ 442584 w 1374340"/>
              <a:gd name="connsiteY17" fmla="*/ 405588 h 1518214"/>
              <a:gd name="connsiteX18" fmla="*/ 548091 w 1374340"/>
              <a:gd name="connsiteY18" fmla="*/ 0 h 1518214"/>
              <a:gd name="connsiteX0" fmla="*/ 838124 w 1345565"/>
              <a:gd name="connsiteY0" fmla="*/ 40651 h 1518214"/>
              <a:gd name="connsiteX1" fmla="*/ 854566 w 1345565"/>
              <a:gd name="connsiteY1" fmla="*/ 516120 h 1518214"/>
              <a:gd name="connsiteX2" fmla="*/ 1156017 w 1345565"/>
              <a:gd name="connsiteY2" fmla="*/ 335250 h 1518214"/>
              <a:gd name="connsiteX3" fmla="*/ 1345565 w 1345565"/>
              <a:gd name="connsiteY3" fmla="*/ 486888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54566 w 1345565"/>
              <a:gd name="connsiteY1" fmla="*/ 516120 h 1518214"/>
              <a:gd name="connsiteX2" fmla="*/ 1156017 w 1345565"/>
              <a:gd name="connsiteY2" fmla="*/ 335250 h 1518214"/>
              <a:gd name="connsiteX3" fmla="*/ 1345565 w 1345565"/>
              <a:gd name="connsiteY3" fmla="*/ 486888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26382"/>
              <a:gd name="connsiteY0" fmla="*/ 40651 h 1518214"/>
              <a:gd name="connsiteX1" fmla="*/ 854566 w 1326382"/>
              <a:gd name="connsiteY1" fmla="*/ 516120 h 1518214"/>
              <a:gd name="connsiteX2" fmla="*/ 1156017 w 1326382"/>
              <a:gd name="connsiteY2" fmla="*/ 335250 h 1518214"/>
              <a:gd name="connsiteX3" fmla="*/ 1326382 w 1326382"/>
              <a:gd name="connsiteY3" fmla="*/ 442128 h 1518214"/>
              <a:gd name="connsiteX4" fmla="*/ 823508 w 1326382"/>
              <a:gd name="connsiteY4" fmla="*/ 765960 h 1518214"/>
              <a:gd name="connsiteX5" fmla="*/ 910288 w 1326382"/>
              <a:gd name="connsiteY5" fmla="*/ 785598 h 1518214"/>
              <a:gd name="connsiteX6" fmla="*/ 813915 w 1326382"/>
              <a:gd name="connsiteY6" fmla="*/ 833556 h 1518214"/>
              <a:gd name="connsiteX7" fmla="*/ 784228 w 1326382"/>
              <a:gd name="connsiteY7" fmla="*/ 1209456 h 1518214"/>
              <a:gd name="connsiteX8" fmla="*/ 849085 w 1326382"/>
              <a:gd name="connsiteY8" fmla="*/ 1214024 h 1518214"/>
              <a:gd name="connsiteX9" fmla="*/ 741293 w 1326382"/>
              <a:gd name="connsiteY9" fmla="*/ 1518214 h 1518214"/>
              <a:gd name="connsiteX10" fmla="*/ 208731 w 1326382"/>
              <a:gd name="connsiteY10" fmla="*/ 1505425 h 1518214"/>
              <a:gd name="connsiteX11" fmla="*/ 146613 w 1326382"/>
              <a:gd name="connsiteY11" fmla="*/ 1166522 h 1518214"/>
              <a:gd name="connsiteX12" fmla="*/ 209645 w 1326382"/>
              <a:gd name="connsiteY12" fmla="*/ 1196667 h 1518214"/>
              <a:gd name="connsiteX13" fmla="*/ 178117 w 1326382"/>
              <a:gd name="connsiteY13" fmla="*/ 715869 h 1518214"/>
              <a:gd name="connsiteX14" fmla="*/ 261713 w 1326382"/>
              <a:gd name="connsiteY14" fmla="*/ 747232 h 1518214"/>
              <a:gd name="connsiteX15" fmla="*/ 0 w 1326382"/>
              <a:gd name="connsiteY15" fmla="*/ 278613 h 1518214"/>
              <a:gd name="connsiteX16" fmla="*/ 291858 w 1326382"/>
              <a:gd name="connsiteY16" fmla="*/ 154379 h 1518214"/>
              <a:gd name="connsiteX17" fmla="*/ 442584 w 1326382"/>
              <a:gd name="connsiteY17" fmla="*/ 405588 h 1518214"/>
              <a:gd name="connsiteX18" fmla="*/ 548091 w 1326382"/>
              <a:gd name="connsiteY18" fmla="*/ 0 h 1518214"/>
              <a:gd name="connsiteX0" fmla="*/ 838124 w 1326382"/>
              <a:gd name="connsiteY0" fmla="*/ 40651 h 1518214"/>
              <a:gd name="connsiteX1" fmla="*/ 854566 w 1326382"/>
              <a:gd name="connsiteY1" fmla="*/ 516120 h 1518214"/>
              <a:gd name="connsiteX2" fmla="*/ 1156017 w 1326382"/>
              <a:gd name="connsiteY2" fmla="*/ 335250 h 1518214"/>
              <a:gd name="connsiteX3" fmla="*/ 1326382 w 1326382"/>
              <a:gd name="connsiteY3" fmla="*/ 442128 h 1518214"/>
              <a:gd name="connsiteX4" fmla="*/ 823508 w 1326382"/>
              <a:gd name="connsiteY4" fmla="*/ 765960 h 1518214"/>
              <a:gd name="connsiteX5" fmla="*/ 910288 w 1326382"/>
              <a:gd name="connsiteY5" fmla="*/ 785598 h 1518214"/>
              <a:gd name="connsiteX6" fmla="*/ 813915 w 1326382"/>
              <a:gd name="connsiteY6" fmla="*/ 833556 h 1518214"/>
              <a:gd name="connsiteX7" fmla="*/ 784228 w 1326382"/>
              <a:gd name="connsiteY7" fmla="*/ 1209456 h 1518214"/>
              <a:gd name="connsiteX8" fmla="*/ 849085 w 1326382"/>
              <a:gd name="connsiteY8" fmla="*/ 1214024 h 1518214"/>
              <a:gd name="connsiteX9" fmla="*/ 741293 w 1326382"/>
              <a:gd name="connsiteY9" fmla="*/ 1518214 h 1518214"/>
              <a:gd name="connsiteX10" fmla="*/ 208731 w 1326382"/>
              <a:gd name="connsiteY10" fmla="*/ 1505425 h 1518214"/>
              <a:gd name="connsiteX11" fmla="*/ 146613 w 1326382"/>
              <a:gd name="connsiteY11" fmla="*/ 1166522 h 1518214"/>
              <a:gd name="connsiteX12" fmla="*/ 209645 w 1326382"/>
              <a:gd name="connsiteY12" fmla="*/ 1196667 h 1518214"/>
              <a:gd name="connsiteX13" fmla="*/ 178117 w 1326382"/>
              <a:gd name="connsiteY13" fmla="*/ 715869 h 1518214"/>
              <a:gd name="connsiteX14" fmla="*/ 261713 w 1326382"/>
              <a:gd name="connsiteY14" fmla="*/ 747232 h 1518214"/>
              <a:gd name="connsiteX15" fmla="*/ 0 w 1326382"/>
              <a:gd name="connsiteY15" fmla="*/ 278613 h 1518214"/>
              <a:gd name="connsiteX16" fmla="*/ 291858 w 1326382"/>
              <a:gd name="connsiteY16" fmla="*/ 154379 h 1518214"/>
              <a:gd name="connsiteX17" fmla="*/ 442584 w 1326382"/>
              <a:gd name="connsiteY17" fmla="*/ 405588 h 1518214"/>
              <a:gd name="connsiteX18" fmla="*/ 548091 w 1326382"/>
              <a:gd name="connsiteY18" fmla="*/ 0 h 1518214"/>
              <a:gd name="connsiteX0" fmla="*/ 838124 w 1345565"/>
              <a:gd name="connsiteY0" fmla="*/ 40651 h 1518214"/>
              <a:gd name="connsiteX1" fmla="*/ 854566 w 1345565"/>
              <a:gd name="connsiteY1" fmla="*/ 516120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54566 w 1345565"/>
              <a:gd name="connsiteY1" fmla="*/ 516120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54566 w 1345565"/>
              <a:gd name="connsiteY1" fmla="*/ 516120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91858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05588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21574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21574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21574 h 1518214"/>
              <a:gd name="connsiteX18" fmla="*/ 548091 w 1345565"/>
              <a:gd name="connsiteY18" fmla="*/ 0 h 1518214"/>
              <a:gd name="connsiteX0" fmla="*/ 838124 w 1345565"/>
              <a:gd name="connsiteY0" fmla="*/ 40651 h 1518214"/>
              <a:gd name="connsiteX1" fmla="*/ 832186 w 1345565"/>
              <a:gd name="connsiteY1" fmla="*/ 490542 h 1518214"/>
              <a:gd name="connsiteX2" fmla="*/ 1156017 w 1345565"/>
              <a:gd name="connsiteY2" fmla="*/ 335250 h 1518214"/>
              <a:gd name="connsiteX3" fmla="*/ 1345565 w 1345565"/>
              <a:gd name="connsiteY3" fmla="*/ 486889 h 1518214"/>
              <a:gd name="connsiteX4" fmla="*/ 823508 w 1345565"/>
              <a:gd name="connsiteY4" fmla="*/ 765960 h 1518214"/>
              <a:gd name="connsiteX5" fmla="*/ 910288 w 1345565"/>
              <a:gd name="connsiteY5" fmla="*/ 785598 h 1518214"/>
              <a:gd name="connsiteX6" fmla="*/ 813915 w 1345565"/>
              <a:gd name="connsiteY6" fmla="*/ 833556 h 1518214"/>
              <a:gd name="connsiteX7" fmla="*/ 784228 w 1345565"/>
              <a:gd name="connsiteY7" fmla="*/ 1209456 h 1518214"/>
              <a:gd name="connsiteX8" fmla="*/ 849085 w 1345565"/>
              <a:gd name="connsiteY8" fmla="*/ 1214024 h 1518214"/>
              <a:gd name="connsiteX9" fmla="*/ 741293 w 1345565"/>
              <a:gd name="connsiteY9" fmla="*/ 1518214 h 1518214"/>
              <a:gd name="connsiteX10" fmla="*/ 208731 w 1345565"/>
              <a:gd name="connsiteY10" fmla="*/ 1505425 h 1518214"/>
              <a:gd name="connsiteX11" fmla="*/ 146613 w 1345565"/>
              <a:gd name="connsiteY11" fmla="*/ 1166522 h 1518214"/>
              <a:gd name="connsiteX12" fmla="*/ 209645 w 1345565"/>
              <a:gd name="connsiteY12" fmla="*/ 1196667 h 1518214"/>
              <a:gd name="connsiteX13" fmla="*/ 178117 w 1345565"/>
              <a:gd name="connsiteY13" fmla="*/ 715869 h 1518214"/>
              <a:gd name="connsiteX14" fmla="*/ 261713 w 1345565"/>
              <a:gd name="connsiteY14" fmla="*/ 747232 h 1518214"/>
              <a:gd name="connsiteX15" fmla="*/ 0 w 1345565"/>
              <a:gd name="connsiteY15" fmla="*/ 278613 h 1518214"/>
              <a:gd name="connsiteX16" fmla="*/ 256689 w 1345565"/>
              <a:gd name="connsiteY16" fmla="*/ 154379 h 1518214"/>
              <a:gd name="connsiteX17" fmla="*/ 442584 w 1345565"/>
              <a:gd name="connsiteY17" fmla="*/ 421574 h 1518214"/>
              <a:gd name="connsiteX18" fmla="*/ 548091 w 1345565"/>
              <a:gd name="connsiteY18" fmla="*/ 0 h 151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45565" h="1518214">
                <a:moveTo>
                  <a:pt x="838124" y="40651"/>
                </a:moveTo>
                <a:cubicBezTo>
                  <a:pt x="836145" y="190615"/>
                  <a:pt x="834165" y="340578"/>
                  <a:pt x="832186" y="490542"/>
                </a:cubicBezTo>
                <a:cubicBezTo>
                  <a:pt x="940130" y="410003"/>
                  <a:pt x="1009707" y="358239"/>
                  <a:pt x="1156017" y="335250"/>
                </a:cubicBezTo>
                <a:cubicBezTo>
                  <a:pt x="1219200" y="385796"/>
                  <a:pt x="1269593" y="404371"/>
                  <a:pt x="1345565" y="486889"/>
                </a:cubicBezTo>
                <a:cubicBezTo>
                  <a:pt x="1037262" y="530888"/>
                  <a:pt x="904808" y="696382"/>
                  <a:pt x="823508" y="765960"/>
                </a:cubicBezTo>
                <a:cubicBezTo>
                  <a:pt x="837514" y="773572"/>
                  <a:pt x="854719" y="765197"/>
                  <a:pt x="910288" y="785598"/>
                </a:cubicBezTo>
                <a:cubicBezTo>
                  <a:pt x="837665" y="810110"/>
                  <a:pt x="848171" y="834622"/>
                  <a:pt x="813915" y="833556"/>
                </a:cubicBezTo>
                <a:lnTo>
                  <a:pt x="784228" y="1209456"/>
                </a:lnTo>
                <a:cubicBezTo>
                  <a:pt x="805847" y="1210979"/>
                  <a:pt x="814677" y="1209304"/>
                  <a:pt x="849085" y="1214024"/>
                </a:cubicBezTo>
                <a:cubicBezTo>
                  <a:pt x="768394" y="1328210"/>
                  <a:pt x="754844" y="1442395"/>
                  <a:pt x="741293" y="1518214"/>
                </a:cubicBezTo>
                <a:lnTo>
                  <a:pt x="208731" y="1505425"/>
                </a:lnTo>
                <a:cubicBezTo>
                  <a:pt x="209340" y="1346631"/>
                  <a:pt x="203554" y="1293344"/>
                  <a:pt x="146613" y="1166522"/>
                </a:cubicBezTo>
                <a:cubicBezTo>
                  <a:pt x="190002" y="1187227"/>
                  <a:pt x="191832" y="1182356"/>
                  <a:pt x="209645" y="1196667"/>
                </a:cubicBezTo>
                <a:cubicBezTo>
                  <a:pt x="223647" y="1048124"/>
                  <a:pt x="263228" y="800468"/>
                  <a:pt x="178117" y="715869"/>
                </a:cubicBezTo>
                <a:lnTo>
                  <a:pt x="261713" y="747232"/>
                </a:lnTo>
                <a:cubicBezTo>
                  <a:pt x="273589" y="660298"/>
                  <a:pt x="218324" y="506223"/>
                  <a:pt x="0" y="278613"/>
                </a:cubicBezTo>
                <a:lnTo>
                  <a:pt x="256689" y="154379"/>
                </a:lnTo>
                <a:cubicBezTo>
                  <a:pt x="357021" y="234918"/>
                  <a:pt x="380619" y="337838"/>
                  <a:pt x="442584" y="421574"/>
                </a:cubicBezTo>
                <a:lnTo>
                  <a:pt x="548091" y="0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1" name="그룹 93">
            <a:extLst>
              <a:ext uri="{FF2B5EF4-FFF2-40B4-BE49-F238E27FC236}">
                <a16:creationId xmlns:a16="http://schemas.microsoft.com/office/drawing/2014/main" id="{1BC70E84-6D89-43EB-A62F-5870B41D1638}"/>
              </a:ext>
            </a:extLst>
          </p:cNvPr>
          <p:cNvGrpSpPr/>
          <p:nvPr/>
        </p:nvGrpSpPr>
        <p:grpSpPr>
          <a:xfrm>
            <a:off x="7764850" y="1616798"/>
            <a:ext cx="716146" cy="924451"/>
            <a:chOff x="4494569" y="302151"/>
            <a:chExt cx="4120238" cy="5318688"/>
          </a:xfrm>
          <a:solidFill>
            <a:schemeClr val="accent3"/>
          </a:solidFill>
        </p:grpSpPr>
        <p:sp>
          <p:nvSpPr>
            <p:cNvPr id="172" name="자유형: 도형 94">
              <a:extLst>
                <a:ext uri="{FF2B5EF4-FFF2-40B4-BE49-F238E27FC236}">
                  <a16:creationId xmlns:a16="http://schemas.microsoft.com/office/drawing/2014/main" id="{BAB8AEB2-7FFE-492A-8ABD-172756179E72}"/>
                </a:ext>
              </a:extLst>
            </p:cNvPr>
            <p:cNvSpPr/>
            <p:nvPr/>
          </p:nvSpPr>
          <p:spPr>
            <a:xfrm>
              <a:off x="4494569" y="1657147"/>
              <a:ext cx="4120238" cy="3963692"/>
            </a:xfrm>
            <a:custGeom>
              <a:avLst/>
              <a:gdLst>
                <a:gd name="connsiteX0" fmla="*/ 712436 w 2824318"/>
                <a:gd name="connsiteY0" fmla="*/ 0 h 2637716"/>
                <a:gd name="connsiteX1" fmla="*/ 713966 w 2824318"/>
                <a:gd name="connsiteY1" fmla="*/ 10020 h 2637716"/>
                <a:gd name="connsiteX2" fmla="*/ 1669770 w 2824318"/>
                <a:gd name="connsiteY2" fmla="*/ 789023 h 2637716"/>
                <a:gd name="connsiteX3" fmla="*/ 2478775 w 2824318"/>
                <a:gd name="connsiteY3" fmla="*/ 358879 h 2637716"/>
                <a:gd name="connsiteX4" fmla="*/ 2499521 w 2824318"/>
                <a:gd name="connsiteY4" fmla="*/ 324730 h 2637716"/>
                <a:gd name="connsiteX5" fmla="*/ 2501850 w 2824318"/>
                <a:gd name="connsiteY5" fmla="*/ 327293 h 2637716"/>
                <a:gd name="connsiteX6" fmla="*/ 2824318 w 2824318"/>
                <a:gd name="connsiteY6" fmla="*/ 1225557 h 2637716"/>
                <a:gd name="connsiteX7" fmla="*/ 1412159 w 2824318"/>
                <a:gd name="connsiteY7" fmla="*/ 2637716 h 2637716"/>
                <a:gd name="connsiteX8" fmla="*/ 0 w 2824318"/>
                <a:gd name="connsiteY8" fmla="*/ 1225557 h 2637716"/>
                <a:gd name="connsiteX9" fmla="*/ 622608 w 2824318"/>
                <a:gd name="connsiteY9" fmla="*/ 54573 h 2637716"/>
                <a:gd name="connsiteX0" fmla="*/ 622608 w 2824318"/>
                <a:gd name="connsiteY0" fmla="*/ 44553 h 2627696"/>
                <a:gd name="connsiteX1" fmla="*/ 713966 w 2824318"/>
                <a:gd name="connsiteY1" fmla="*/ 0 h 2627696"/>
                <a:gd name="connsiteX2" fmla="*/ 1669770 w 2824318"/>
                <a:gd name="connsiteY2" fmla="*/ 779003 h 2627696"/>
                <a:gd name="connsiteX3" fmla="*/ 2478775 w 2824318"/>
                <a:gd name="connsiteY3" fmla="*/ 348859 h 2627696"/>
                <a:gd name="connsiteX4" fmla="*/ 2499521 w 2824318"/>
                <a:gd name="connsiteY4" fmla="*/ 314710 h 2627696"/>
                <a:gd name="connsiteX5" fmla="*/ 2501850 w 2824318"/>
                <a:gd name="connsiteY5" fmla="*/ 317273 h 2627696"/>
                <a:gd name="connsiteX6" fmla="*/ 2824318 w 2824318"/>
                <a:gd name="connsiteY6" fmla="*/ 1215537 h 2627696"/>
                <a:gd name="connsiteX7" fmla="*/ 1412159 w 2824318"/>
                <a:gd name="connsiteY7" fmla="*/ 2627696 h 2627696"/>
                <a:gd name="connsiteX8" fmla="*/ 0 w 2824318"/>
                <a:gd name="connsiteY8" fmla="*/ 1215537 h 2627696"/>
                <a:gd name="connsiteX9" fmla="*/ 622608 w 2824318"/>
                <a:gd name="connsiteY9" fmla="*/ 44553 h 2627696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78775 w 2824318"/>
                <a:gd name="connsiteY2" fmla="*/ 304306 h 2583143"/>
                <a:gd name="connsiteX3" fmla="*/ 2499521 w 2824318"/>
                <a:gd name="connsiteY3" fmla="*/ 270157 h 2583143"/>
                <a:gd name="connsiteX4" fmla="*/ 2501850 w 2824318"/>
                <a:gd name="connsiteY4" fmla="*/ 272720 h 2583143"/>
                <a:gd name="connsiteX5" fmla="*/ 2824318 w 2824318"/>
                <a:gd name="connsiteY5" fmla="*/ 1170984 h 2583143"/>
                <a:gd name="connsiteX6" fmla="*/ 1412159 w 2824318"/>
                <a:gd name="connsiteY6" fmla="*/ 2583143 h 2583143"/>
                <a:gd name="connsiteX7" fmla="*/ 0 w 2824318"/>
                <a:gd name="connsiteY7" fmla="*/ 1170984 h 2583143"/>
                <a:gd name="connsiteX8" fmla="*/ 622608 w 2824318"/>
                <a:gd name="connsiteY8" fmla="*/ 0 h 2583143"/>
                <a:gd name="connsiteX0" fmla="*/ 622608 w 2824318"/>
                <a:gd name="connsiteY0" fmla="*/ 0 h 2583143"/>
                <a:gd name="connsiteX1" fmla="*/ 1669770 w 2824318"/>
                <a:gd name="connsiteY1" fmla="*/ 734450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0 h 2583143"/>
                <a:gd name="connsiteX1" fmla="*/ 1611404 w 2824318"/>
                <a:gd name="connsiteY1" fmla="*/ 209157 h 2583143"/>
                <a:gd name="connsiteX2" fmla="*/ 2499521 w 2824318"/>
                <a:gd name="connsiteY2" fmla="*/ 270157 h 2583143"/>
                <a:gd name="connsiteX3" fmla="*/ 2501850 w 2824318"/>
                <a:gd name="connsiteY3" fmla="*/ 272720 h 2583143"/>
                <a:gd name="connsiteX4" fmla="*/ 2824318 w 2824318"/>
                <a:gd name="connsiteY4" fmla="*/ 1170984 h 2583143"/>
                <a:gd name="connsiteX5" fmla="*/ 1412159 w 2824318"/>
                <a:gd name="connsiteY5" fmla="*/ 2583143 h 2583143"/>
                <a:gd name="connsiteX6" fmla="*/ 0 w 2824318"/>
                <a:gd name="connsiteY6" fmla="*/ 1170984 h 2583143"/>
                <a:gd name="connsiteX7" fmla="*/ 622608 w 2824318"/>
                <a:gd name="connsiteY7" fmla="*/ 0 h 2583143"/>
                <a:gd name="connsiteX0" fmla="*/ 622608 w 2824318"/>
                <a:gd name="connsiteY0" fmla="*/ 62490 h 2645633"/>
                <a:gd name="connsiteX1" fmla="*/ 1611404 w 2824318"/>
                <a:gd name="connsiteY1" fmla="*/ 271647 h 2645633"/>
                <a:gd name="connsiteX2" fmla="*/ 2499521 w 2824318"/>
                <a:gd name="connsiteY2" fmla="*/ 332647 h 2645633"/>
                <a:gd name="connsiteX3" fmla="*/ 2501850 w 2824318"/>
                <a:gd name="connsiteY3" fmla="*/ 335210 h 2645633"/>
                <a:gd name="connsiteX4" fmla="*/ 2824318 w 2824318"/>
                <a:gd name="connsiteY4" fmla="*/ 1233474 h 2645633"/>
                <a:gd name="connsiteX5" fmla="*/ 1412159 w 2824318"/>
                <a:gd name="connsiteY5" fmla="*/ 2645633 h 2645633"/>
                <a:gd name="connsiteX6" fmla="*/ 0 w 2824318"/>
                <a:gd name="connsiteY6" fmla="*/ 1233474 h 2645633"/>
                <a:gd name="connsiteX7" fmla="*/ 622608 w 2824318"/>
                <a:gd name="connsiteY7" fmla="*/ 62490 h 2645633"/>
                <a:gd name="connsiteX0" fmla="*/ 622608 w 2824318"/>
                <a:gd name="connsiteY0" fmla="*/ 44328 h 2627471"/>
                <a:gd name="connsiteX1" fmla="*/ 1611404 w 2824318"/>
                <a:gd name="connsiteY1" fmla="*/ 253485 h 2627471"/>
                <a:gd name="connsiteX2" fmla="*/ 2499521 w 2824318"/>
                <a:gd name="connsiteY2" fmla="*/ 314485 h 2627471"/>
                <a:gd name="connsiteX3" fmla="*/ 2501850 w 2824318"/>
                <a:gd name="connsiteY3" fmla="*/ 317048 h 2627471"/>
                <a:gd name="connsiteX4" fmla="*/ 2824318 w 2824318"/>
                <a:gd name="connsiteY4" fmla="*/ 1215312 h 2627471"/>
                <a:gd name="connsiteX5" fmla="*/ 1412159 w 2824318"/>
                <a:gd name="connsiteY5" fmla="*/ 2627471 h 2627471"/>
                <a:gd name="connsiteX6" fmla="*/ 0 w 2824318"/>
                <a:gd name="connsiteY6" fmla="*/ 1215312 h 2627471"/>
                <a:gd name="connsiteX7" fmla="*/ 622608 w 2824318"/>
                <a:gd name="connsiteY7" fmla="*/ 44328 h 2627471"/>
                <a:gd name="connsiteX0" fmla="*/ 622608 w 2889940"/>
                <a:gd name="connsiteY0" fmla="*/ 44328 h 2627471"/>
                <a:gd name="connsiteX1" fmla="*/ 1611404 w 2889940"/>
                <a:gd name="connsiteY1" fmla="*/ 253485 h 2627471"/>
                <a:gd name="connsiteX2" fmla="*/ 2499521 w 2889940"/>
                <a:gd name="connsiteY2" fmla="*/ 314485 h 2627471"/>
                <a:gd name="connsiteX3" fmla="*/ 2550488 w 2889940"/>
                <a:gd name="connsiteY3" fmla="*/ 394869 h 2627471"/>
                <a:gd name="connsiteX4" fmla="*/ 2824318 w 2889940"/>
                <a:gd name="connsiteY4" fmla="*/ 1215312 h 2627471"/>
                <a:gd name="connsiteX5" fmla="*/ 1412159 w 2889940"/>
                <a:gd name="connsiteY5" fmla="*/ 2627471 h 2627471"/>
                <a:gd name="connsiteX6" fmla="*/ 0 w 2889940"/>
                <a:gd name="connsiteY6" fmla="*/ 1215312 h 2627471"/>
                <a:gd name="connsiteX7" fmla="*/ 622608 w 2889940"/>
                <a:gd name="connsiteY7" fmla="*/ 44328 h 2627471"/>
                <a:gd name="connsiteX0" fmla="*/ 622608 w 2890034"/>
                <a:gd name="connsiteY0" fmla="*/ 45414 h 2628557"/>
                <a:gd name="connsiteX1" fmla="*/ 1611404 w 2890034"/>
                <a:gd name="connsiteY1" fmla="*/ 254571 h 2628557"/>
                <a:gd name="connsiteX2" fmla="*/ 2550488 w 2890034"/>
                <a:gd name="connsiteY2" fmla="*/ 395955 h 2628557"/>
                <a:gd name="connsiteX3" fmla="*/ 2824318 w 2890034"/>
                <a:gd name="connsiteY3" fmla="*/ 1216398 h 2628557"/>
                <a:gd name="connsiteX4" fmla="*/ 1412159 w 2890034"/>
                <a:gd name="connsiteY4" fmla="*/ 2628557 h 2628557"/>
                <a:gd name="connsiteX5" fmla="*/ 0 w 2890034"/>
                <a:gd name="connsiteY5" fmla="*/ 1216398 h 2628557"/>
                <a:gd name="connsiteX6" fmla="*/ 622608 w 2890034"/>
                <a:gd name="connsiteY6" fmla="*/ 45414 h 2628557"/>
                <a:gd name="connsiteX0" fmla="*/ 622608 w 2825835"/>
                <a:gd name="connsiteY0" fmla="*/ 45414 h 2628557"/>
                <a:gd name="connsiteX1" fmla="*/ 1611404 w 2825835"/>
                <a:gd name="connsiteY1" fmla="*/ 254571 h 2628557"/>
                <a:gd name="connsiteX2" fmla="*/ 2550488 w 2825835"/>
                <a:gd name="connsiteY2" fmla="*/ 395955 h 2628557"/>
                <a:gd name="connsiteX3" fmla="*/ 2824318 w 2825835"/>
                <a:gd name="connsiteY3" fmla="*/ 1216398 h 2628557"/>
                <a:gd name="connsiteX4" fmla="*/ 1412159 w 2825835"/>
                <a:gd name="connsiteY4" fmla="*/ 2628557 h 2628557"/>
                <a:gd name="connsiteX5" fmla="*/ 0 w 2825835"/>
                <a:gd name="connsiteY5" fmla="*/ 1216398 h 2628557"/>
                <a:gd name="connsiteX6" fmla="*/ 622608 w 2825835"/>
                <a:gd name="connsiteY6" fmla="*/ 45414 h 2628557"/>
                <a:gd name="connsiteX0" fmla="*/ 622608 w 2831364"/>
                <a:gd name="connsiteY0" fmla="*/ 45414 h 2628557"/>
                <a:gd name="connsiteX1" fmla="*/ 1611404 w 2831364"/>
                <a:gd name="connsiteY1" fmla="*/ 254571 h 2628557"/>
                <a:gd name="connsiteX2" fmla="*/ 2550488 w 2831364"/>
                <a:gd name="connsiteY2" fmla="*/ 395955 h 2628557"/>
                <a:gd name="connsiteX3" fmla="*/ 2824318 w 2831364"/>
                <a:gd name="connsiteY3" fmla="*/ 1216398 h 2628557"/>
                <a:gd name="connsiteX4" fmla="*/ 1412159 w 2831364"/>
                <a:gd name="connsiteY4" fmla="*/ 2628557 h 2628557"/>
                <a:gd name="connsiteX5" fmla="*/ 0 w 2831364"/>
                <a:gd name="connsiteY5" fmla="*/ 1216398 h 2628557"/>
                <a:gd name="connsiteX6" fmla="*/ 622608 w 2831364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5414 h 2628557"/>
                <a:gd name="connsiteX1" fmla="*/ 1611404 w 2828668"/>
                <a:gd name="connsiteY1" fmla="*/ 254571 h 2628557"/>
                <a:gd name="connsiteX2" fmla="*/ 2550488 w 2828668"/>
                <a:gd name="connsiteY2" fmla="*/ 395955 h 2628557"/>
                <a:gd name="connsiteX3" fmla="*/ 2824318 w 2828668"/>
                <a:gd name="connsiteY3" fmla="*/ 1216398 h 2628557"/>
                <a:gd name="connsiteX4" fmla="*/ 1412159 w 2828668"/>
                <a:gd name="connsiteY4" fmla="*/ 2628557 h 2628557"/>
                <a:gd name="connsiteX5" fmla="*/ 0 w 2828668"/>
                <a:gd name="connsiteY5" fmla="*/ 1216398 h 2628557"/>
                <a:gd name="connsiteX6" fmla="*/ 622608 w 2828668"/>
                <a:gd name="connsiteY6" fmla="*/ 45414 h 2628557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1537 h 2624680"/>
                <a:gd name="connsiteX1" fmla="*/ 1611404 w 2828668"/>
                <a:gd name="connsiteY1" fmla="*/ 309060 h 2624680"/>
                <a:gd name="connsiteX2" fmla="*/ 2550488 w 2828668"/>
                <a:gd name="connsiteY2" fmla="*/ 392078 h 2624680"/>
                <a:gd name="connsiteX3" fmla="*/ 2824318 w 2828668"/>
                <a:gd name="connsiteY3" fmla="*/ 1212521 h 2624680"/>
                <a:gd name="connsiteX4" fmla="*/ 1412159 w 2828668"/>
                <a:gd name="connsiteY4" fmla="*/ 2624680 h 2624680"/>
                <a:gd name="connsiteX5" fmla="*/ 0 w 2828668"/>
                <a:gd name="connsiteY5" fmla="*/ 1212521 h 2624680"/>
                <a:gd name="connsiteX6" fmla="*/ 622608 w 2828668"/>
                <a:gd name="connsiteY6" fmla="*/ 41537 h 2624680"/>
                <a:gd name="connsiteX0" fmla="*/ 622608 w 2828668"/>
                <a:gd name="connsiteY0" fmla="*/ 40000 h 2623143"/>
                <a:gd name="connsiteX1" fmla="*/ 1611404 w 2828668"/>
                <a:gd name="connsiteY1" fmla="*/ 307523 h 2623143"/>
                <a:gd name="connsiteX2" fmla="*/ 2550488 w 2828668"/>
                <a:gd name="connsiteY2" fmla="*/ 390541 h 2623143"/>
                <a:gd name="connsiteX3" fmla="*/ 2824318 w 2828668"/>
                <a:gd name="connsiteY3" fmla="*/ 1210984 h 2623143"/>
                <a:gd name="connsiteX4" fmla="*/ 1412159 w 2828668"/>
                <a:gd name="connsiteY4" fmla="*/ 2623143 h 2623143"/>
                <a:gd name="connsiteX5" fmla="*/ 0 w 2828668"/>
                <a:gd name="connsiteY5" fmla="*/ 1210984 h 2623143"/>
                <a:gd name="connsiteX6" fmla="*/ 622608 w 2828668"/>
                <a:gd name="connsiteY6" fmla="*/ 40000 h 2623143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40684 h 2614100"/>
                <a:gd name="connsiteX1" fmla="*/ 1611404 w 2828668"/>
                <a:gd name="connsiteY1" fmla="*/ 298480 h 2614100"/>
                <a:gd name="connsiteX2" fmla="*/ 2550488 w 2828668"/>
                <a:gd name="connsiteY2" fmla="*/ 381498 h 2614100"/>
                <a:gd name="connsiteX3" fmla="*/ 2824318 w 2828668"/>
                <a:gd name="connsiteY3" fmla="*/ 1201941 h 2614100"/>
                <a:gd name="connsiteX4" fmla="*/ 1412159 w 2828668"/>
                <a:gd name="connsiteY4" fmla="*/ 2614100 h 2614100"/>
                <a:gd name="connsiteX5" fmla="*/ 0 w 2828668"/>
                <a:gd name="connsiteY5" fmla="*/ 1201941 h 2614100"/>
                <a:gd name="connsiteX6" fmla="*/ 700429 w 2828668"/>
                <a:gd name="connsiteY6" fmla="*/ 40684 h 2614100"/>
                <a:gd name="connsiteX0" fmla="*/ 700429 w 2828668"/>
                <a:gd name="connsiteY0" fmla="*/ 58876 h 2632292"/>
                <a:gd name="connsiteX1" fmla="*/ 1611404 w 2828668"/>
                <a:gd name="connsiteY1" fmla="*/ 316672 h 2632292"/>
                <a:gd name="connsiteX2" fmla="*/ 2550488 w 2828668"/>
                <a:gd name="connsiteY2" fmla="*/ 399690 h 2632292"/>
                <a:gd name="connsiteX3" fmla="*/ 2824318 w 2828668"/>
                <a:gd name="connsiteY3" fmla="*/ 1220133 h 2632292"/>
                <a:gd name="connsiteX4" fmla="*/ 1412159 w 2828668"/>
                <a:gd name="connsiteY4" fmla="*/ 2632292 h 2632292"/>
                <a:gd name="connsiteX5" fmla="*/ 0 w 2828668"/>
                <a:gd name="connsiteY5" fmla="*/ 1220133 h 2632292"/>
                <a:gd name="connsiteX6" fmla="*/ 700429 w 2828668"/>
                <a:gd name="connsiteY6" fmla="*/ 58876 h 2632292"/>
                <a:gd name="connsiteX0" fmla="*/ 700429 w 2828668"/>
                <a:gd name="connsiteY0" fmla="*/ 62842 h 2636258"/>
                <a:gd name="connsiteX1" fmla="*/ 1611404 w 2828668"/>
                <a:gd name="connsiteY1" fmla="*/ 320638 h 2636258"/>
                <a:gd name="connsiteX2" fmla="*/ 2550488 w 2828668"/>
                <a:gd name="connsiteY2" fmla="*/ 403656 h 2636258"/>
                <a:gd name="connsiteX3" fmla="*/ 2824318 w 2828668"/>
                <a:gd name="connsiteY3" fmla="*/ 1224099 h 2636258"/>
                <a:gd name="connsiteX4" fmla="*/ 1412159 w 2828668"/>
                <a:gd name="connsiteY4" fmla="*/ 2636258 h 2636258"/>
                <a:gd name="connsiteX5" fmla="*/ 0 w 2828668"/>
                <a:gd name="connsiteY5" fmla="*/ 1224099 h 2636258"/>
                <a:gd name="connsiteX6" fmla="*/ 700429 w 2828668"/>
                <a:gd name="connsiteY6" fmla="*/ 62842 h 2636258"/>
                <a:gd name="connsiteX0" fmla="*/ 700429 w 2828668"/>
                <a:gd name="connsiteY0" fmla="*/ 69115 h 2642531"/>
                <a:gd name="connsiteX1" fmla="*/ 1591949 w 2828668"/>
                <a:gd name="connsiteY1" fmla="*/ 278273 h 2642531"/>
                <a:gd name="connsiteX2" fmla="*/ 2550488 w 2828668"/>
                <a:gd name="connsiteY2" fmla="*/ 409929 h 2642531"/>
                <a:gd name="connsiteX3" fmla="*/ 2824318 w 2828668"/>
                <a:gd name="connsiteY3" fmla="*/ 1230372 h 2642531"/>
                <a:gd name="connsiteX4" fmla="*/ 1412159 w 2828668"/>
                <a:gd name="connsiteY4" fmla="*/ 2642531 h 2642531"/>
                <a:gd name="connsiteX5" fmla="*/ 0 w 2828668"/>
                <a:gd name="connsiteY5" fmla="*/ 1230372 h 2642531"/>
                <a:gd name="connsiteX6" fmla="*/ 700429 w 2828668"/>
                <a:gd name="connsiteY6" fmla="*/ 69115 h 2642531"/>
                <a:gd name="connsiteX0" fmla="*/ 700429 w 2828668"/>
                <a:gd name="connsiteY0" fmla="*/ 76377 h 2649793"/>
                <a:gd name="connsiteX1" fmla="*/ 1598618 w 2828668"/>
                <a:gd name="connsiteY1" fmla="*/ 238859 h 2649793"/>
                <a:gd name="connsiteX2" fmla="*/ 2550488 w 2828668"/>
                <a:gd name="connsiteY2" fmla="*/ 417191 h 2649793"/>
                <a:gd name="connsiteX3" fmla="*/ 2824318 w 2828668"/>
                <a:gd name="connsiteY3" fmla="*/ 1237634 h 2649793"/>
                <a:gd name="connsiteX4" fmla="*/ 1412159 w 2828668"/>
                <a:gd name="connsiteY4" fmla="*/ 2649793 h 2649793"/>
                <a:gd name="connsiteX5" fmla="*/ 0 w 2828668"/>
                <a:gd name="connsiteY5" fmla="*/ 1237634 h 2649793"/>
                <a:gd name="connsiteX6" fmla="*/ 700429 w 2828668"/>
                <a:gd name="connsiteY6" fmla="*/ 76377 h 2649793"/>
                <a:gd name="connsiteX0" fmla="*/ 700429 w 2867395"/>
                <a:gd name="connsiteY0" fmla="*/ 69022 h 2642438"/>
                <a:gd name="connsiteX1" fmla="*/ 1598618 w 2867395"/>
                <a:gd name="connsiteY1" fmla="*/ 231504 h 2642438"/>
                <a:gd name="connsiteX2" fmla="*/ 2423795 w 2867395"/>
                <a:gd name="connsiteY2" fmla="*/ 329819 h 2642438"/>
                <a:gd name="connsiteX3" fmla="*/ 2824318 w 2867395"/>
                <a:gd name="connsiteY3" fmla="*/ 1230279 h 2642438"/>
                <a:gd name="connsiteX4" fmla="*/ 1412159 w 2867395"/>
                <a:gd name="connsiteY4" fmla="*/ 2642438 h 2642438"/>
                <a:gd name="connsiteX5" fmla="*/ 0 w 2867395"/>
                <a:gd name="connsiteY5" fmla="*/ 1230279 h 2642438"/>
                <a:gd name="connsiteX6" fmla="*/ 700429 w 2867395"/>
                <a:gd name="connsiteY6" fmla="*/ 69022 h 2642438"/>
                <a:gd name="connsiteX0" fmla="*/ 700429 w 2874656"/>
                <a:gd name="connsiteY0" fmla="*/ 68169 h 2641585"/>
                <a:gd name="connsiteX1" fmla="*/ 1598618 w 2874656"/>
                <a:gd name="connsiteY1" fmla="*/ 230651 h 2641585"/>
                <a:gd name="connsiteX2" fmla="*/ 2470472 w 2874656"/>
                <a:gd name="connsiteY2" fmla="*/ 288958 h 2641585"/>
                <a:gd name="connsiteX3" fmla="*/ 2824318 w 2874656"/>
                <a:gd name="connsiteY3" fmla="*/ 1229426 h 2641585"/>
                <a:gd name="connsiteX4" fmla="*/ 1412159 w 2874656"/>
                <a:gd name="connsiteY4" fmla="*/ 2641585 h 2641585"/>
                <a:gd name="connsiteX5" fmla="*/ 0 w 2874656"/>
                <a:gd name="connsiteY5" fmla="*/ 1229426 h 2641585"/>
                <a:gd name="connsiteX6" fmla="*/ 700429 w 2874656"/>
                <a:gd name="connsiteY6" fmla="*/ 68169 h 2641585"/>
                <a:gd name="connsiteX0" fmla="*/ 700429 w 2826972"/>
                <a:gd name="connsiteY0" fmla="*/ 68169 h 2641585"/>
                <a:gd name="connsiteX1" fmla="*/ 1598618 w 2826972"/>
                <a:gd name="connsiteY1" fmla="*/ 230651 h 2641585"/>
                <a:gd name="connsiteX2" fmla="*/ 2470472 w 2826972"/>
                <a:gd name="connsiteY2" fmla="*/ 288958 h 2641585"/>
                <a:gd name="connsiteX3" fmla="*/ 2824318 w 2826972"/>
                <a:gd name="connsiteY3" fmla="*/ 1229426 h 2641585"/>
                <a:gd name="connsiteX4" fmla="*/ 1412159 w 2826972"/>
                <a:gd name="connsiteY4" fmla="*/ 2641585 h 2641585"/>
                <a:gd name="connsiteX5" fmla="*/ 0 w 2826972"/>
                <a:gd name="connsiteY5" fmla="*/ 1229426 h 2641585"/>
                <a:gd name="connsiteX6" fmla="*/ 700429 w 2826972"/>
                <a:gd name="connsiteY6" fmla="*/ 68169 h 2641585"/>
                <a:gd name="connsiteX0" fmla="*/ 700429 w 2824332"/>
                <a:gd name="connsiteY0" fmla="*/ 68169 h 2641585"/>
                <a:gd name="connsiteX1" fmla="*/ 1598618 w 2824332"/>
                <a:gd name="connsiteY1" fmla="*/ 230651 h 2641585"/>
                <a:gd name="connsiteX2" fmla="*/ 2470472 w 2824332"/>
                <a:gd name="connsiteY2" fmla="*/ 288958 h 2641585"/>
                <a:gd name="connsiteX3" fmla="*/ 2824318 w 2824332"/>
                <a:gd name="connsiteY3" fmla="*/ 1229426 h 2641585"/>
                <a:gd name="connsiteX4" fmla="*/ 1412159 w 2824332"/>
                <a:gd name="connsiteY4" fmla="*/ 2641585 h 2641585"/>
                <a:gd name="connsiteX5" fmla="*/ 0 w 2824332"/>
                <a:gd name="connsiteY5" fmla="*/ 1229426 h 2641585"/>
                <a:gd name="connsiteX6" fmla="*/ 700429 w 2824332"/>
                <a:gd name="connsiteY6" fmla="*/ 68169 h 2641585"/>
                <a:gd name="connsiteX0" fmla="*/ 700429 w 2824332"/>
                <a:gd name="connsiteY0" fmla="*/ 78908 h 2652324"/>
                <a:gd name="connsiteX1" fmla="*/ 1538605 w 2824332"/>
                <a:gd name="connsiteY1" fmla="*/ 174709 h 2652324"/>
                <a:gd name="connsiteX2" fmla="*/ 2470472 w 2824332"/>
                <a:gd name="connsiteY2" fmla="*/ 299697 h 2652324"/>
                <a:gd name="connsiteX3" fmla="*/ 2824318 w 2824332"/>
                <a:gd name="connsiteY3" fmla="*/ 1240165 h 2652324"/>
                <a:gd name="connsiteX4" fmla="*/ 1412159 w 2824332"/>
                <a:gd name="connsiteY4" fmla="*/ 2652324 h 2652324"/>
                <a:gd name="connsiteX5" fmla="*/ 0 w 2824332"/>
                <a:gd name="connsiteY5" fmla="*/ 1240165 h 2652324"/>
                <a:gd name="connsiteX6" fmla="*/ 700429 w 2824332"/>
                <a:gd name="connsiteY6" fmla="*/ 78908 h 2652324"/>
                <a:gd name="connsiteX0" fmla="*/ 700429 w 2824332"/>
                <a:gd name="connsiteY0" fmla="*/ 78908 h 2692621"/>
                <a:gd name="connsiteX1" fmla="*/ 1538605 w 2824332"/>
                <a:gd name="connsiteY1" fmla="*/ 174709 h 2692621"/>
                <a:gd name="connsiteX2" fmla="*/ 2470472 w 2824332"/>
                <a:gd name="connsiteY2" fmla="*/ 299697 h 2692621"/>
                <a:gd name="connsiteX3" fmla="*/ 2824318 w 2824332"/>
                <a:gd name="connsiteY3" fmla="*/ 1240165 h 2692621"/>
                <a:gd name="connsiteX4" fmla="*/ 1412159 w 2824332"/>
                <a:gd name="connsiteY4" fmla="*/ 2652324 h 2692621"/>
                <a:gd name="connsiteX5" fmla="*/ 0 w 2824332"/>
                <a:gd name="connsiteY5" fmla="*/ 1240165 h 2692621"/>
                <a:gd name="connsiteX6" fmla="*/ 700429 w 2824332"/>
                <a:gd name="connsiteY6" fmla="*/ 78908 h 2692621"/>
                <a:gd name="connsiteX0" fmla="*/ 700429 w 2824332"/>
                <a:gd name="connsiteY0" fmla="*/ 78908 h 2692620"/>
                <a:gd name="connsiteX1" fmla="*/ 1538605 w 2824332"/>
                <a:gd name="connsiteY1" fmla="*/ 174709 h 2692620"/>
                <a:gd name="connsiteX2" fmla="*/ 2470472 w 2824332"/>
                <a:gd name="connsiteY2" fmla="*/ 299697 h 2692620"/>
                <a:gd name="connsiteX3" fmla="*/ 2824318 w 2824332"/>
                <a:gd name="connsiteY3" fmla="*/ 1240165 h 2692620"/>
                <a:gd name="connsiteX4" fmla="*/ 1412159 w 2824332"/>
                <a:gd name="connsiteY4" fmla="*/ 2652324 h 2692620"/>
                <a:gd name="connsiteX5" fmla="*/ 0 w 2824332"/>
                <a:gd name="connsiteY5" fmla="*/ 1240165 h 2692620"/>
                <a:gd name="connsiteX6" fmla="*/ 700429 w 2824332"/>
                <a:gd name="connsiteY6" fmla="*/ 78908 h 2692620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  <a:gd name="connsiteX0" fmla="*/ 700429 w 2824332"/>
                <a:gd name="connsiteY0" fmla="*/ 78908 h 2717027"/>
                <a:gd name="connsiteX1" fmla="*/ 1538605 w 2824332"/>
                <a:gd name="connsiteY1" fmla="*/ 174709 h 2717027"/>
                <a:gd name="connsiteX2" fmla="*/ 2470472 w 2824332"/>
                <a:gd name="connsiteY2" fmla="*/ 299697 h 2717027"/>
                <a:gd name="connsiteX3" fmla="*/ 2824318 w 2824332"/>
                <a:gd name="connsiteY3" fmla="*/ 1240165 h 2717027"/>
                <a:gd name="connsiteX4" fmla="*/ 1412159 w 2824332"/>
                <a:gd name="connsiteY4" fmla="*/ 2652324 h 2717027"/>
                <a:gd name="connsiteX5" fmla="*/ 0 w 2824332"/>
                <a:gd name="connsiteY5" fmla="*/ 1240165 h 2717027"/>
                <a:gd name="connsiteX6" fmla="*/ 700429 w 2824332"/>
                <a:gd name="connsiteY6" fmla="*/ 78908 h 2717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24332" h="2717027">
                  <a:moveTo>
                    <a:pt x="700429" y="78908"/>
                  </a:moveTo>
                  <a:cubicBezTo>
                    <a:pt x="1280281" y="-130034"/>
                    <a:pt x="1243598" y="137911"/>
                    <a:pt x="1538605" y="174709"/>
                  </a:cubicBezTo>
                  <a:cubicBezTo>
                    <a:pt x="1833612" y="211507"/>
                    <a:pt x="2005673" y="3206"/>
                    <a:pt x="2470472" y="299697"/>
                  </a:cubicBezTo>
                  <a:cubicBezTo>
                    <a:pt x="2672624" y="460001"/>
                    <a:pt x="2826072" y="810217"/>
                    <a:pt x="2824318" y="1240165"/>
                  </a:cubicBezTo>
                  <a:cubicBezTo>
                    <a:pt x="2821304" y="1979012"/>
                    <a:pt x="2363222" y="2982394"/>
                    <a:pt x="1412159" y="2652324"/>
                  </a:cubicBezTo>
                  <a:cubicBezTo>
                    <a:pt x="302174" y="2872372"/>
                    <a:pt x="0" y="2020079"/>
                    <a:pt x="0" y="1240165"/>
                  </a:cubicBezTo>
                  <a:cubicBezTo>
                    <a:pt x="0" y="752719"/>
                    <a:pt x="217788" y="313228"/>
                    <a:pt x="700429" y="7890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3" name="막힌 원호 135">
              <a:extLst>
                <a:ext uri="{FF2B5EF4-FFF2-40B4-BE49-F238E27FC236}">
                  <a16:creationId xmlns:a16="http://schemas.microsoft.com/office/drawing/2014/main" id="{3D3CCBB4-C393-423C-B7B3-1B5A87A910E6}"/>
                </a:ext>
              </a:extLst>
            </p:cNvPr>
            <p:cNvSpPr/>
            <p:nvPr/>
          </p:nvSpPr>
          <p:spPr>
            <a:xfrm>
              <a:off x="6612967" y="749435"/>
              <a:ext cx="619195" cy="1253635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611 w 610997"/>
                <a:gd name="connsiteY3" fmla="*/ 99072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5459 w 610031"/>
                <a:gd name="connsiteY0" fmla="*/ 681422 h 683725"/>
                <a:gd name="connsiteX1" fmla="*/ 148849 w 610031"/>
                <a:gd name="connsiteY1" fmla="*/ 199791 h 683725"/>
                <a:gd name="connsiteX2" fmla="*/ 610031 w 610031"/>
                <a:gd name="connsiteY2" fmla="*/ 191 h 683725"/>
                <a:gd name="connsiteX3" fmla="*/ 604645 w 610031"/>
                <a:gd name="connsiteY3" fmla="*/ 99030 h 683725"/>
                <a:gd name="connsiteX4" fmla="*/ 301019 w 610031"/>
                <a:gd name="connsiteY4" fmla="*/ 334838 h 683725"/>
                <a:gd name="connsiteX5" fmla="*/ 274807 w 610031"/>
                <a:gd name="connsiteY5" fmla="*/ 680780 h 683725"/>
                <a:gd name="connsiteX6" fmla="*/ 5459 w 610031"/>
                <a:gd name="connsiteY6" fmla="*/ 681422 h 683725"/>
                <a:gd name="connsiteX0" fmla="*/ 4644 w 629304"/>
                <a:gd name="connsiteY0" fmla="*/ 703788 h 703788"/>
                <a:gd name="connsiteX1" fmla="*/ 168122 w 629304"/>
                <a:gd name="connsiteY1" fmla="*/ 199798 h 703788"/>
                <a:gd name="connsiteX2" fmla="*/ 629304 w 629304"/>
                <a:gd name="connsiteY2" fmla="*/ 198 h 703788"/>
                <a:gd name="connsiteX3" fmla="*/ 623918 w 629304"/>
                <a:gd name="connsiteY3" fmla="*/ 99037 h 703788"/>
                <a:gd name="connsiteX4" fmla="*/ 320292 w 629304"/>
                <a:gd name="connsiteY4" fmla="*/ 334845 h 703788"/>
                <a:gd name="connsiteX5" fmla="*/ 294080 w 629304"/>
                <a:gd name="connsiteY5" fmla="*/ 680787 h 703788"/>
                <a:gd name="connsiteX6" fmla="*/ 4644 w 629304"/>
                <a:gd name="connsiteY6" fmla="*/ 703788 h 703788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39375"/>
                <a:gd name="connsiteY0" fmla="*/ 704131 h 704131"/>
                <a:gd name="connsiteX1" fmla="*/ 178193 w 639375"/>
                <a:gd name="connsiteY1" fmla="*/ 200141 h 704131"/>
                <a:gd name="connsiteX2" fmla="*/ 639375 w 639375"/>
                <a:gd name="connsiteY2" fmla="*/ 541 h 704131"/>
                <a:gd name="connsiteX3" fmla="*/ 633989 w 639375"/>
                <a:gd name="connsiteY3" fmla="*/ 99380 h 704131"/>
                <a:gd name="connsiteX4" fmla="*/ 330363 w 639375"/>
                <a:gd name="connsiteY4" fmla="*/ 335188 h 704131"/>
                <a:gd name="connsiteX5" fmla="*/ 304151 w 639375"/>
                <a:gd name="connsiteY5" fmla="*/ 681130 h 704131"/>
                <a:gd name="connsiteX6" fmla="*/ 14715 w 639375"/>
                <a:gd name="connsiteY6" fmla="*/ 704131 h 704131"/>
                <a:gd name="connsiteX0" fmla="*/ 14715 w 654078"/>
                <a:gd name="connsiteY0" fmla="*/ 704131 h 704131"/>
                <a:gd name="connsiteX1" fmla="*/ 178193 w 654078"/>
                <a:gd name="connsiteY1" fmla="*/ 200141 h 704131"/>
                <a:gd name="connsiteX2" fmla="*/ 639375 w 654078"/>
                <a:gd name="connsiteY2" fmla="*/ 541 h 704131"/>
                <a:gd name="connsiteX3" fmla="*/ 654078 w 654078"/>
                <a:gd name="connsiteY3" fmla="*/ 99380 h 704131"/>
                <a:gd name="connsiteX4" fmla="*/ 330363 w 654078"/>
                <a:gd name="connsiteY4" fmla="*/ 335188 h 704131"/>
                <a:gd name="connsiteX5" fmla="*/ 304151 w 654078"/>
                <a:gd name="connsiteY5" fmla="*/ 681130 h 704131"/>
                <a:gd name="connsiteX6" fmla="*/ 14715 w 654078"/>
                <a:gd name="connsiteY6" fmla="*/ 704131 h 704131"/>
                <a:gd name="connsiteX0" fmla="*/ 4645 w 644008"/>
                <a:gd name="connsiteY0" fmla="*/ 720531 h 720531"/>
                <a:gd name="connsiteX1" fmla="*/ 168123 w 644008"/>
                <a:gd name="connsiteY1" fmla="*/ 216541 h 720531"/>
                <a:gd name="connsiteX2" fmla="*/ 629305 w 644008"/>
                <a:gd name="connsiteY2" fmla="*/ 172 h 720531"/>
                <a:gd name="connsiteX3" fmla="*/ 644008 w 644008"/>
                <a:gd name="connsiteY3" fmla="*/ 115780 h 720531"/>
                <a:gd name="connsiteX4" fmla="*/ 320293 w 644008"/>
                <a:gd name="connsiteY4" fmla="*/ 351588 h 720531"/>
                <a:gd name="connsiteX5" fmla="*/ 294081 w 644008"/>
                <a:gd name="connsiteY5" fmla="*/ 697530 h 720531"/>
                <a:gd name="connsiteX6" fmla="*/ 4645 w 644008"/>
                <a:gd name="connsiteY6" fmla="*/ 720531 h 720531"/>
                <a:gd name="connsiteX0" fmla="*/ 4645 w 644008"/>
                <a:gd name="connsiteY0" fmla="*/ 720359 h 720359"/>
                <a:gd name="connsiteX1" fmla="*/ 168123 w 644008"/>
                <a:gd name="connsiteY1" fmla="*/ 216369 h 720359"/>
                <a:gd name="connsiteX2" fmla="*/ 629305 w 644008"/>
                <a:gd name="connsiteY2" fmla="*/ 0 h 720359"/>
                <a:gd name="connsiteX3" fmla="*/ 644008 w 644008"/>
                <a:gd name="connsiteY3" fmla="*/ 115608 h 720359"/>
                <a:gd name="connsiteX4" fmla="*/ 320293 w 644008"/>
                <a:gd name="connsiteY4" fmla="*/ 351416 h 720359"/>
                <a:gd name="connsiteX5" fmla="*/ 294081 w 644008"/>
                <a:gd name="connsiteY5" fmla="*/ 697358 h 720359"/>
                <a:gd name="connsiteX6" fmla="*/ 4645 w 64400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325543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5409 w 649258"/>
                <a:gd name="connsiteY4" fmla="*/ 351416 h 720359"/>
                <a:gd name="connsiteX5" fmla="*/ 299331 w 649258"/>
                <a:gd name="connsiteY5" fmla="*/ 697358 h 720359"/>
                <a:gd name="connsiteX6" fmla="*/ 9895 w 649258"/>
                <a:gd name="connsiteY6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49258"/>
                <a:gd name="connsiteY0" fmla="*/ 720359 h 720359"/>
                <a:gd name="connsiteX1" fmla="*/ 173373 w 649258"/>
                <a:gd name="connsiteY1" fmla="*/ 216369 h 720359"/>
                <a:gd name="connsiteX2" fmla="*/ 634555 w 649258"/>
                <a:gd name="connsiteY2" fmla="*/ 0 h 720359"/>
                <a:gd name="connsiteX3" fmla="*/ 649258 w 649258"/>
                <a:gd name="connsiteY3" fmla="*/ 115608 h 720359"/>
                <a:gd name="connsiteX4" fmla="*/ 299331 w 649258"/>
                <a:gd name="connsiteY4" fmla="*/ 697358 h 720359"/>
                <a:gd name="connsiteX5" fmla="*/ 9895 w 649258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9895 w 639213"/>
                <a:gd name="connsiteY0" fmla="*/ 720359 h 720359"/>
                <a:gd name="connsiteX1" fmla="*/ 173373 w 639213"/>
                <a:gd name="connsiteY1" fmla="*/ 216369 h 720359"/>
                <a:gd name="connsiteX2" fmla="*/ 634555 w 639213"/>
                <a:gd name="connsiteY2" fmla="*/ 0 h 720359"/>
                <a:gd name="connsiteX3" fmla="*/ 639213 w 639213"/>
                <a:gd name="connsiteY3" fmla="*/ 87660 h 720359"/>
                <a:gd name="connsiteX4" fmla="*/ 299331 w 639213"/>
                <a:gd name="connsiteY4" fmla="*/ 697358 h 720359"/>
                <a:gd name="connsiteX5" fmla="*/ 9895 w 639213"/>
                <a:gd name="connsiteY5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29318"/>
                <a:gd name="connsiteY0" fmla="*/ 720359 h 720359"/>
                <a:gd name="connsiteX1" fmla="*/ 624660 w 629318"/>
                <a:gd name="connsiteY1" fmla="*/ 0 h 720359"/>
                <a:gd name="connsiteX2" fmla="*/ 629318 w 629318"/>
                <a:gd name="connsiteY2" fmla="*/ 87660 h 720359"/>
                <a:gd name="connsiteX3" fmla="*/ 289436 w 629318"/>
                <a:gd name="connsiteY3" fmla="*/ 697358 h 720359"/>
                <a:gd name="connsiteX4" fmla="*/ 0 w 629318"/>
                <a:gd name="connsiteY4" fmla="*/ 720359 h 720359"/>
                <a:gd name="connsiteX0" fmla="*/ 0 w 639363"/>
                <a:gd name="connsiteY0" fmla="*/ 720359 h 720359"/>
                <a:gd name="connsiteX1" fmla="*/ 624660 w 639363"/>
                <a:gd name="connsiteY1" fmla="*/ 0 h 720359"/>
                <a:gd name="connsiteX2" fmla="*/ 639363 w 639363"/>
                <a:gd name="connsiteY2" fmla="*/ 70891 h 720359"/>
                <a:gd name="connsiteX3" fmla="*/ 289436 w 639363"/>
                <a:gd name="connsiteY3" fmla="*/ 697358 h 720359"/>
                <a:gd name="connsiteX4" fmla="*/ 0 w 639363"/>
                <a:gd name="connsiteY4" fmla="*/ 720359 h 72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363" h="720359">
                  <a:moveTo>
                    <a:pt x="0" y="720359"/>
                  </a:moveTo>
                  <a:cubicBezTo>
                    <a:pt x="55871" y="604133"/>
                    <a:pt x="-123074" y="234012"/>
                    <a:pt x="624660" y="0"/>
                  </a:cubicBezTo>
                  <a:lnTo>
                    <a:pt x="639363" y="70891"/>
                  </a:lnTo>
                  <a:cubicBezTo>
                    <a:pt x="171667" y="192706"/>
                    <a:pt x="225241" y="535080"/>
                    <a:pt x="289436" y="697358"/>
                  </a:cubicBezTo>
                  <a:cubicBezTo>
                    <a:pt x="222351" y="707300"/>
                    <a:pt x="67085" y="710417"/>
                    <a:pt x="0" y="72035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4" name="Teardrop 3">
              <a:extLst>
                <a:ext uri="{FF2B5EF4-FFF2-40B4-BE49-F238E27FC236}">
                  <a16:creationId xmlns:a16="http://schemas.microsoft.com/office/drawing/2014/main" id="{1037A2E4-7627-4348-B429-F72FEF881592}"/>
                </a:ext>
              </a:extLst>
            </p:cNvPr>
            <p:cNvSpPr/>
            <p:nvPr/>
          </p:nvSpPr>
          <p:spPr>
            <a:xfrm rot="673055" flipH="1">
              <a:off x="5003325" y="302151"/>
              <a:ext cx="1652805" cy="1203624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5" name="그룹 98">
            <a:extLst>
              <a:ext uri="{FF2B5EF4-FFF2-40B4-BE49-F238E27FC236}">
                <a16:creationId xmlns:a16="http://schemas.microsoft.com/office/drawing/2014/main" id="{43EE5688-7EC1-42C3-89B3-97DBF75A7D54}"/>
              </a:ext>
            </a:extLst>
          </p:cNvPr>
          <p:cNvGrpSpPr/>
          <p:nvPr/>
        </p:nvGrpSpPr>
        <p:grpSpPr>
          <a:xfrm>
            <a:off x="5708194" y="2000363"/>
            <a:ext cx="745416" cy="1042681"/>
            <a:chOff x="1019786" y="3002376"/>
            <a:chExt cx="2531613" cy="3541196"/>
          </a:xfrm>
          <a:solidFill>
            <a:schemeClr val="accent5"/>
          </a:solidFill>
        </p:grpSpPr>
        <p:sp>
          <p:nvSpPr>
            <p:cNvPr id="176" name="사각형: 둥근 모서리 132">
              <a:extLst>
                <a:ext uri="{FF2B5EF4-FFF2-40B4-BE49-F238E27FC236}">
                  <a16:creationId xmlns:a16="http://schemas.microsoft.com/office/drawing/2014/main" id="{6342C1AB-B218-4D64-809E-025D70E9966E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7" name="막힌 원호 135">
              <a:extLst>
                <a:ext uri="{FF2B5EF4-FFF2-40B4-BE49-F238E27FC236}">
                  <a16:creationId xmlns:a16="http://schemas.microsoft.com/office/drawing/2014/main" id="{62595DB4-3790-4A07-9715-26BDA8B61423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8" name="자유형: 도형 101">
              <a:extLst>
                <a:ext uri="{FF2B5EF4-FFF2-40B4-BE49-F238E27FC236}">
                  <a16:creationId xmlns:a16="http://schemas.microsoft.com/office/drawing/2014/main" id="{FFE22B2C-1E73-4157-ACB8-A68A22962DFA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9" name="자유형: 도형 102">
              <a:extLst>
                <a:ext uri="{FF2B5EF4-FFF2-40B4-BE49-F238E27FC236}">
                  <a16:creationId xmlns:a16="http://schemas.microsoft.com/office/drawing/2014/main" id="{8E5E82DC-8E05-4941-B3FE-7EC4A322117E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100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2018-12-28T02:22:50Z</dcterms:modified>
</cp:coreProperties>
</file>