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0" name="Rounded Rectangle 45">
            <a:extLst>
              <a:ext uri="{FF2B5EF4-FFF2-40B4-BE49-F238E27FC236}">
                <a16:creationId xmlns:a16="http://schemas.microsoft.com/office/drawing/2014/main" id="{4086C254-7D8C-45A2-8B8B-92BEF741B4F4}"/>
              </a:ext>
            </a:extLst>
          </p:cNvPr>
          <p:cNvSpPr/>
          <p:nvPr/>
        </p:nvSpPr>
        <p:spPr>
          <a:xfrm rot="18900000">
            <a:off x="1132448" y="4650303"/>
            <a:ext cx="648000" cy="648000"/>
          </a:xfrm>
          <a:prstGeom prst="roundRect">
            <a:avLst>
              <a:gd name="adj" fmla="val 156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1" name="Rounded Rectangle 42">
            <a:extLst>
              <a:ext uri="{FF2B5EF4-FFF2-40B4-BE49-F238E27FC236}">
                <a16:creationId xmlns:a16="http://schemas.microsoft.com/office/drawing/2014/main" id="{571E98C6-075A-4706-B659-776F38E400C0}"/>
              </a:ext>
            </a:extLst>
          </p:cNvPr>
          <p:cNvSpPr/>
          <p:nvPr/>
        </p:nvSpPr>
        <p:spPr>
          <a:xfrm rot="18900000">
            <a:off x="1132448" y="1919148"/>
            <a:ext cx="648000" cy="648000"/>
          </a:xfrm>
          <a:prstGeom prst="roundRect">
            <a:avLst>
              <a:gd name="adj" fmla="val 1561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2" name="Rounded Rectangle 43">
            <a:extLst>
              <a:ext uri="{FF2B5EF4-FFF2-40B4-BE49-F238E27FC236}">
                <a16:creationId xmlns:a16="http://schemas.microsoft.com/office/drawing/2014/main" id="{B7352B1F-7FB7-48DB-8A17-50C84A374063}"/>
              </a:ext>
            </a:extLst>
          </p:cNvPr>
          <p:cNvSpPr/>
          <p:nvPr/>
        </p:nvSpPr>
        <p:spPr>
          <a:xfrm rot="18900000">
            <a:off x="1132448" y="2829533"/>
            <a:ext cx="648000" cy="648000"/>
          </a:xfrm>
          <a:prstGeom prst="roundRect">
            <a:avLst>
              <a:gd name="adj" fmla="val 1561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3" name="Rounded Rectangle 44">
            <a:extLst>
              <a:ext uri="{FF2B5EF4-FFF2-40B4-BE49-F238E27FC236}">
                <a16:creationId xmlns:a16="http://schemas.microsoft.com/office/drawing/2014/main" id="{5146EFA1-A60E-4921-AED3-871A23462430}"/>
              </a:ext>
            </a:extLst>
          </p:cNvPr>
          <p:cNvSpPr/>
          <p:nvPr/>
        </p:nvSpPr>
        <p:spPr>
          <a:xfrm rot="18900000">
            <a:off x="1132448" y="3739918"/>
            <a:ext cx="648000" cy="648000"/>
          </a:xfrm>
          <a:prstGeom prst="roundRect">
            <a:avLst>
              <a:gd name="adj" fmla="val 1561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C11D3258-35AD-4CD0-B4AD-F349ADC1B216}"/>
              </a:ext>
            </a:extLst>
          </p:cNvPr>
          <p:cNvSpPr/>
          <p:nvPr/>
        </p:nvSpPr>
        <p:spPr>
          <a:xfrm>
            <a:off x="4015504" y="5617016"/>
            <a:ext cx="6644698" cy="54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 dirty="0"/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EDCD062C-5152-4DA4-89FA-086A966C8A97}"/>
              </a:ext>
            </a:extLst>
          </p:cNvPr>
          <p:cNvSpPr/>
          <p:nvPr/>
        </p:nvSpPr>
        <p:spPr>
          <a:xfrm>
            <a:off x="3021859" y="5617016"/>
            <a:ext cx="6249000" cy="540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9DDDD766-7042-44A3-9D0D-D57A432CF4AE}"/>
              </a:ext>
            </a:extLst>
          </p:cNvPr>
          <p:cNvSpPr/>
          <p:nvPr/>
        </p:nvSpPr>
        <p:spPr>
          <a:xfrm>
            <a:off x="2028214" y="5617016"/>
            <a:ext cx="5870126" cy="540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547A190D-FF1C-4186-8AB4-A68F88E5E1D2}"/>
              </a:ext>
            </a:extLst>
          </p:cNvPr>
          <p:cNvSpPr/>
          <p:nvPr/>
        </p:nvSpPr>
        <p:spPr>
          <a:xfrm>
            <a:off x="0" y="5617016"/>
            <a:ext cx="6492174" cy="540000"/>
          </a:xfrm>
          <a:prstGeom prst="rect">
            <a:avLst/>
          </a:pr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/>
              </a:gs>
            </a:gsLst>
            <a:lin ang="108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78" name="Rectangle 5">
            <a:extLst>
              <a:ext uri="{FF2B5EF4-FFF2-40B4-BE49-F238E27FC236}">
                <a16:creationId xmlns:a16="http://schemas.microsoft.com/office/drawing/2014/main" id="{A7483EC3-3298-44D3-BB86-284F769798A1}"/>
              </a:ext>
            </a:extLst>
          </p:cNvPr>
          <p:cNvSpPr/>
          <p:nvPr/>
        </p:nvSpPr>
        <p:spPr>
          <a:xfrm>
            <a:off x="10660202" y="2557016"/>
            <a:ext cx="540002" cy="3600000"/>
          </a:xfrm>
          <a:custGeom>
            <a:avLst/>
            <a:gdLst/>
            <a:ahLst/>
            <a:cxnLst/>
            <a:rect l="l" t="t" r="r" b="b"/>
            <a:pathLst>
              <a:path w="540002" h="3806055">
                <a:moveTo>
                  <a:pt x="0" y="3266055"/>
                </a:moveTo>
                <a:lnTo>
                  <a:pt x="540002" y="3266055"/>
                </a:lnTo>
                <a:lnTo>
                  <a:pt x="0" y="3806055"/>
                </a:lnTo>
                <a:close/>
                <a:moveTo>
                  <a:pt x="0" y="540001"/>
                </a:moveTo>
                <a:lnTo>
                  <a:pt x="540001" y="540001"/>
                </a:lnTo>
                <a:lnTo>
                  <a:pt x="540001" y="3266054"/>
                </a:lnTo>
                <a:lnTo>
                  <a:pt x="0" y="3266054"/>
                </a:lnTo>
                <a:close/>
                <a:moveTo>
                  <a:pt x="1367" y="0"/>
                </a:moveTo>
                <a:lnTo>
                  <a:pt x="540002" y="0"/>
                </a:lnTo>
                <a:lnTo>
                  <a:pt x="540002" y="540000"/>
                </a:lnTo>
                <a:lnTo>
                  <a:pt x="1367" y="54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6A4E7E4-2C28-4903-A6CF-874E5D813F8F}"/>
              </a:ext>
            </a:extLst>
          </p:cNvPr>
          <p:cNvSpPr txBox="1"/>
          <p:nvPr/>
        </p:nvSpPr>
        <p:spPr>
          <a:xfrm>
            <a:off x="10626609" y="2564522"/>
            <a:ext cx="60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80" name="Group 479">
            <a:extLst>
              <a:ext uri="{FF2B5EF4-FFF2-40B4-BE49-F238E27FC236}">
                <a16:creationId xmlns:a16="http://schemas.microsoft.com/office/drawing/2014/main" id="{1FB14470-EEB3-42BB-BDE1-4FD39C650C16}"/>
              </a:ext>
            </a:extLst>
          </p:cNvPr>
          <p:cNvGrpSpPr/>
          <p:nvPr/>
        </p:nvGrpSpPr>
        <p:grpSpPr>
          <a:xfrm>
            <a:off x="2000036" y="1887907"/>
            <a:ext cx="4206211" cy="710483"/>
            <a:chOff x="6210998" y="1433695"/>
            <a:chExt cx="2931973" cy="710483"/>
          </a:xfrm>
        </p:grpSpPr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1CBBBF80-DCF8-4533-98F5-CB80DEBB9FC8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ADFAB134-1152-43E9-A2E1-C835488915B2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Example Text :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3" name="Group 482">
            <a:extLst>
              <a:ext uri="{FF2B5EF4-FFF2-40B4-BE49-F238E27FC236}">
                <a16:creationId xmlns:a16="http://schemas.microsoft.com/office/drawing/2014/main" id="{A46431B2-20CE-4D06-9AE2-6D4826374396}"/>
              </a:ext>
            </a:extLst>
          </p:cNvPr>
          <p:cNvGrpSpPr/>
          <p:nvPr/>
        </p:nvGrpSpPr>
        <p:grpSpPr>
          <a:xfrm>
            <a:off x="2000036" y="2798292"/>
            <a:ext cx="4206211" cy="710483"/>
            <a:chOff x="6210998" y="1433695"/>
            <a:chExt cx="2931973" cy="710483"/>
          </a:xfrm>
        </p:grpSpPr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03C01D0D-451B-4B5B-B14B-46A84D108640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C5361DDA-2D2A-42AC-90E3-144C13D000AE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Example Text :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" name="Group 485">
            <a:extLst>
              <a:ext uri="{FF2B5EF4-FFF2-40B4-BE49-F238E27FC236}">
                <a16:creationId xmlns:a16="http://schemas.microsoft.com/office/drawing/2014/main" id="{32951EB6-A087-4D5A-AFC5-39D66DB7195D}"/>
              </a:ext>
            </a:extLst>
          </p:cNvPr>
          <p:cNvGrpSpPr/>
          <p:nvPr/>
        </p:nvGrpSpPr>
        <p:grpSpPr>
          <a:xfrm>
            <a:off x="2000036" y="3708677"/>
            <a:ext cx="4206211" cy="710483"/>
            <a:chOff x="6210998" y="1433695"/>
            <a:chExt cx="2931973" cy="710483"/>
          </a:xfrm>
        </p:grpSpPr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E82EE7E9-BFF4-4080-9654-9EDAF9937FB6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80C48EB1-FC42-4DBD-910B-60F36A731E32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Example Text :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0BEB8C44-347B-4EF2-A5C3-406E71B6A49D}"/>
              </a:ext>
            </a:extLst>
          </p:cNvPr>
          <p:cNvGrpSpPr/>
          <p:nvPr/>
        </p:nvGrpSpPr>
        <p:grpSpPr>
          <a:xfrm>
            <a:off x="2000036" y="4619062"/>
            <a:ext cx="4206211" cy="710483"/>
            <a:chOff x="6210998" y="1433695"/>
            <a:chExt cx="2931973" cy="710483"/>
          </a:xfrm>
        </p:grpSpPr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4241984B-42C5-4409-A367-C4BB6D136EF6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73EBC2B9-F024-494F-9A69-03C6ED71A6ED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Example Text :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2" name="Rectangle 1">
            <a:extLst>
              <a:ext uri="{FF2B5EF4-FFF2-40B4-BE49-F238E27FC236}">
                <a16:creationId xmlns:a16="http://schemas.microsoft.com/office/drawing/2014/main" id="{0DACEB36-64F8-4115-9C0E-3B01814E2447}"/>
              </a:ext>
            </a:extLst>
          </p:cNvPr>
          <p:cNvSpPr/>
          <p:nvPr/>
        </p:nvSpPr>
        <p:spPr>
          <a:xfrm rot="5400000">
            <a:off x="6042175" y="5163205"/>
            <a:ext cx="1440000" cy="540000"/>
          </a:xfrm>
          <a:custGeom>
            <a:avLst/>
            <a:gdLst>
              <a:gd name="connsiteX0" fmla="*/ 0 w 1440000"/>
              <a:gd name="connsiteY0" fmla="*/ 0 h 540000"/>
              <a:gd name="connsiteX1" fmla="*/ 1440000 w 1440000"/>
              <a:gd name="connsiteY1" fmla="*/ 0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919190 w 1440000"/>
              <a:gd name="connsiteY1" fmla="*/ 3976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000" h="540000">
                <a:moveTo>
                  <a:pt x="0" y="0"/>
                </a:moveTo>
                <a:lnTo>
                  <a:pt x="919190" y="3976"/>
                </a:lnTo>
                <a:lnTo>
                  <a:pt x="1440000" y="540000"/>
                </a:lnTo>
                <a:lnTo>
                  <a:pt x="0" y="54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4E077125-F9E0-416E-AEAD-582DFAB8A7B9}"/>
              </a:ext>
            </a:extLst>
          </p:cNvPr>
          <p:cNvSpPr txBox="1"/>
          <p:nvPr/>
        </p:nvSpPr>
        <p:spPr>
          <a:xfrm>
            <a:off x="6459128" y="4716733"/>
            <a:ext cx="60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4" name="Rectangle 1">
            <a:extLst>
              <a:ext uri="{FF2B5EF4-FFF2-40B4-BE49-F238E27FC236}">
                <a16:creationId xmlns:a16="http://schemas.microsoft.com/office/drawing/2014/main" id="{448523E6-085F-4473-B622-CDFA861BEDB5}"/>
              </a:ext>
            </a:extLst>
          </p:cNvPr>
          <p:cNvSpPr/>
          <p:nvPr/>
        </p:nvSpPr>
        <p:spPr>
          <a:xfrm rot="5400000">
            <a:off x="7071517" y="4807016"/>
            <a:ext cx="2160000" cy="540000"/>
          </a:xfrm>
          <a:custGeom>
            <a:avLst/>
            <a:gdLst>
              <a:gd name="connsiteX0" fmla="*/ 0 w 1440000"/>
              <a:gd name="connsiteY0" fmla="*/ 0 h 540000"/>
              <a:gd name="connsiteX1" fmla="*/ 1440000 w 1440000"/>
              <a:gd name="connsiteY1" fmla="*/ 0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919190 w 1440000"/>
              <a:gd name="connsiteY1" fmla="*/ 3976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1078216 w 1440000"/>
              <a:gd name="connsiteY1" fmla="*/ 7952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000" h="540000">
                <a:moveTo>
                  <a:pt x="0" y="0"/>
                </a:moveTo>
                <a:lnTo>
                  <a:pt x="1078216" y="7952"/>
                </a:lnTo>
                <a:lnTo>
                  <a:pt x="1440000" y="540000"/>
                </a:lnTo>
                <a:lnTo>
                  <a:pt x="0" y="54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D6A9D675-BF7E-4E2B-A062-39261CCF1182}"/>
              </a:ext>
            </a:extLst>
          </p:cNvPr>
          <p:cNvSpPr txBox="1"/>
          <p:nvPr/>
        </p:nvSpPr>
        <p:spPr>
          <a:xfrm>
            <a:off x="7848288" y="3999330"/>
            <a:ext cx="60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6" name="Rectangle 1">
            <a:extLst>
              <a:ext uri="{FF2B5EF4-FFF2-40B4-BE49-F238E27FC236}">
                <a16:creationId xmlns:a16="http://schemas.microsoft.com/office/drawing/2014/main" id="{ACE72B07-594D-44F0-8DCE-295D593811A4}"/>
              </a:ext>
            </a:extLst>
          </p:cNvPr>
          <p:cNvSpPr/>
          <p:nvPr/>
        </p:nvSpPr>
        <p:spPr>
          <a:xfrm rot="5400000">
            <a:off x="8100859" y="4443205"/>
            <a:ext cx="2880000" cy="540000"/>
          </a:xfrm>
          <a:custGeom>
            <a:avLst/>
            <a:gdLst>
              <a:gd name="connsiteX0" fmla="*/ 0 w 1440000"/>
              <a:gd name="connsiteY0" fmla="*/ 0 h 540000"/>
              <a:gd name="connsiteX1" fmla="*/ 1440000 w 1440000"/>
              <a:gd name="connsiteY1" fmla="*/ 0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919190 w 1440000"/>
              <a:gd name="connsiteY1" fmla="*/ 3976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1078216 w 1440000"/>
              <a:gd name="connsiteY1" fmla="*/ 7952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  <a:gd name="connsiteX0" fmla="*/ 0 w 1440000"/>
              <a:gd name="connsiteY0" fmla="*/ 0 h 540000"/>
              <a:gd name="connsiteX1" fmla="*/ 1179595 w 1440000"/>
              <a:gd name="connsiteY1" fmla="*/ 7952 h 540000"/>
              <a:gd name="connsiteX2" fmla="*/ 1440000 w 1440000"/>
              <a:gd name="connsiteY2" fmla="*/ 540000 h 540000"/>
              <a:gd name="connsiteX3" fmla="*/ 0 w 1440000"/>
              <a:gd name="connsiteY3" fmla="*/ 540000 h 540000"/>
              <a:gd name="connsiteX4" fmla="*/ 0 w 1440000"/>
              <a:gd name="connsiteY4" fmla="*/ 0 h 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0000" h="540000">
                <a:moveTo>
                  <a:pt x="0" y="0"/>
                </a:moveTo>
                <a:lnTo>
                  <a:pt x="1179595" y="7952"/>
                </a:lnTo>
                <a:lnTo>
                  <a:pt x="1440000" y="540000"/>
                </a:lnTo>
                <a:lnTo>
                  <a:pt x="0" y="540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E71C07D5-B0D7-4CA1-9993-EDCF77BD8E1A}"/>
              </a:ext>
            </a:extLst>
          </p:cNvPr>
          <p:cNvSpPr txBox="1"/>
          <p:nvPr/>
        </p:nvSpPr>
        <p:spPr>
          <a:xfrm>
            <a:off x="9237448" y="3281926"/>
            <a:ext cx="606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8" name="Freeform 32">
            <a:extLst>
              <a:ext uri="{FF2B5EF4-FFF2-40B4-BE49-F238E27FC236}">
                <a16:creationId xmlns:a16="http://schemas.microsoft.com/office/drawing/2014/main" id="{3AA3BA3B-0EC4-44FE-83FC-BDDCDE971F31}"/>
              </a:ext>
            </a:extLst>
          </p:cNvPr>
          <p:cNvSpPr/>
          <p:nvPr/>
        </p:nvSpPr>
        <p:spPr>
          <a:xfrm>
            <a:off x="10743428" y="2024695"/>
            <a:ext cx="373092" cy="341739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9" name="Rectangle 16">
            <a:extLst>
              <a:ext uri="{FF2B5EF4-FFF2-40B4-BE49-F238E27FC236}">
                <a16:creationId xmlns:a16="http://schemas.microsoft.com/office/drawing/2014/main" id="{D4830E5C-187D-41B9-AF34-26CB46AF3178}"/>
              </a:ext>
            </a:extLst>
          </p:cNvPr>
          <p:cNvSpPr/>
          <p:nvPr/>
        </p:nvSpPr>
        <p:spPr>
          <a:xfrm rot="2700000">
            <a:off x="6626371" y="418078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0" name="Rounded Rectangle 5">
            <a:extLst>
              <a:ext uri="{FF2B5EF4-FFF2-40B4-BE49-F238E27FC236}">
                <a16:creationId xmlns:a16="http://schemas.microsoft.com/office/drawing/2014/main" id="{364BEDA5-5BB3-4424-985C-D015F760A0D6}"/>
              </a:ext>
            </a:extLst>
          </p:cNvPr>
          <p:cNvSpPr/>
          <p:nvPr/>
        </p:nvSpPr>
        <p:spPr>
          <a:xfrm flipH="1">
            <a:off x="7955676" y="354353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1" name="Block Arc 10">
            <a:extLst>
              <a:ext uri="{FF2B5EF4-FFF2-40B4-BE49-F238E27FC236}">
                <a16:creationId xmlns:a16="http://schemas.microsoft.com/office/drawing/2014/main" id="{6BA47CCC-7A4F-46D4-A950-EDD3D6200267}"/>
              </a:ext>
            </a:extLst>
          </p:cNvPr>
          <p:cNvSpPr/>
          <p:nvPr/>
        </p:nvSpPr>
        <p:spPr>
          <a:xfrm>
            <a:off x="9325059" y="2804401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02" name="Freeform 32">
            <a:extLst>
              <a:ext uri="{FF2B5EF4-FFF2-40B4-BE49-F238E27FC236}">
                <a16:creationId xmlns:a16="http://schemas.microsoft.com/office/drawing/2014/main" id="{E500D05A-CA16-469C-8202-E8A176B757BF}"/>
              </a:ext>
            </a:extLst>
          </p:cNvPr>
          <p:cNvSpPr/>
          <p:nvPr/>
        </p:nvSpPr>
        <p:spPr>
          <a:xfrm>
            <a:off x="1289819" y="2024695"/>
            <a:ext cx="373092" cy="341739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3" name="Rectangle 16">
            <a:extLst>
              <a:ext uri="{FF2B5EF4-FFF2-40B4-BE49-F238E27FC236}">
                <a16:creationId xmlns:a16="http://schemas.microsoft.com/office/drawing/2014/main" id="{02AA244E-5610-4B32-8D28-E49917FC10E2}"/>
              </a:ext>
            </a:extLst>
          </p:cNvPr>
          <p:cNvSpPr/>
          <p:nvPr/>
        </p:nvSpPr>
        <p:spPr>
          <a:xfrm rot="2700000">
            <a:off x="1325134" y="473997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4" name="Rounded Rectangle 5">
            <a:extLst>
              <a:ext uri="{FF2B5EF4-FFF2-40B4-BE49-F238E27FC236}">
                <a16:creationId xmlns:a16="http://schemas.microsoft.com/office/drawing/2014/main" id="{D3944C1F-FC8B-4F06-B4EC-86AC2C4F68B1}"/>
              </a:ext>
            </a:extLst>
          </p:cNvPr>
          <p:cNvSpPr/>
          <p:nvPr/>
        </p:nvSpPr>
        <p:spPr>
          <a:xfrm flipH="1">
            <a:off x="1271230" y="392599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05" name="Block Arc 10">
            <a:extLst>
              <a:ext uri="{FF2B5EF4-FFF2-40B4-BE49-F238E27FC236}">
                <a16:creationId xmlns:a16="http://schemas.microsoft.com/office/drawing/2014/main" id="{378F5C93-B999-4E6C-9580-A69B6A8E44A7}"/>
              </a:ext>
            </a:extLst>
          </p:cNvPr>
          <p:cNvSpPr/>
          <p:nvPr/>
        </p:nvSpPr>
        <p:spPr>
          <a:xfrm>
            <a:off x="1231403" y="300387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112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2018-12-18T07:46:56Z</dcterms:modified>
</cp:coreProperties>
</file>