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02" name="Group 201">
            <a:extLst>
              <a:ext uri="{FF2B5EF4-FFF2-40B4-BE49-F238E27FC236}">
                <a16:creationId xmlns:a16="http://schemas.microsoft.com/office/drawing/2014/main" id="{D5609C11-6200-4F03-9355-175AAE13E57B}"/>
              </a:ext>
            </a:extLst>
          </p:cNvPr>
          <p:cNvGrpSpPr/>
          <p:nvPr/>
        </p:nvGrpSpPr>
        <p:grpSpPr>
          <a:xfrm>
            <a:off x="0" y="2527491"/>
            <a:ext cx="12192000" cy="2989269"/>
            <a:chOff x="-1524000" y="2185813"/>
            <a:chExt cx="12192000" cy="2989269"/>
          </a:xfrm>
        </p:grpSpPr>
        <p:cxnSp>
          <p:nvCxnSpPr>
            <p:cNvPr id="203" name="Straight Connector 202">
              <a:extLst>
                <a:ext uri="{FF2B5EF4-FFF2-40B4-BE49-F238E27FC236}">
                  <a16:creationId xmlns:a16="http://schemas.microsoft.com/office/drawing/2014/main" id="{98AB4608-1357-4E86-8F6D-695C922E81B2}"/>
                </a:ext>
              </a:extLst>
            </p:cNvPr>
            <p:cNvCxnSpPr>
              <a:cxnSpLocks/>
            </p:cNvCxnSpPr>
            <p:nvPr/>
          </p:nvCxnSpPr>
          <p:spPr>
            <a:xfrm>
              <a:off x="-1524000" y="2276872"/>
              <a:ext cx="7563084" cy="0"/>
            </a:xfrm>
            <a:prstGeom prst="line">
              <a:avLst/>
            </a:prstGeom>
            <a:ln w="17780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4" name="Straight Connector 203">
              <a:extLst>
                <a:ext uri="{FF2B5EF4-FFF2-40B4-BE49-F238E27FC236}">
                  <a16:creationId xmlns:a16="http://schemas.microsoft.com/office/drawing/2014/main" id="{0CD21873-C972-4F4A-B679-B02865D1A2C6}"/>
                </a:ext>
              </a:extLst>
            </p:cNvPr>
            <p:cNvCxnSpPr>
              <a:cxnSpLocks/>
            </p:cNvCxnSpPr>
            <p:nvPr/>
          </p:nvCxnSpPr>
          <p:spPr>
            <a:xfrm>
              <a:off x="6030838" y="2185813"/>
              <a:ext cx="17882" cy="2989269"/>
            </a:xfrm>
            <a:prstGeom prst="line">
              <a:avLst/>
            </a:prstGeom>
            <a:ln w="17780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5" name="Straight Connector 204">
              <a:extLst>
                <a:ext uri="{FF2B5EF4-FFF2-40B4-BE49-F238E27FC236}">
                  <a16:creationId xmlns:a16="http://schemas.microsoft.com/office/drawing/2014/main" id="{BD8A4770-9730-4C39-ACE4-96D004326B65}"/>
                </a:ext>
              </a:extLst>
            </p:cNvPr>
            <p:cNvCxnSpPr>
              <a:cxnSpLocks/>
            </p:cNvCxnSpPr>
            <p:nvPr/>
          </p:nvCxnSpPr>
          <p:spPr>
            <a:xfrm>
              <a:off x="6030838" y="5085862"/>
              <a:ext cx="4637162" cy="0"/>
            </a:xfrm>
            <a:prstGeom prst="line">
              <a:avLst/>
            </a:prstGeom>
            <a:ln w="17780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6" name="Oval 205">
            <a:extLst>
              <a:ext uri="{FF2B5EF4-FFF2-40B4-BE49-F238E27FC236}">
                <a16:creationId xmlns:a16="http://schemas.microsoft.com/office/drawing/2014/main" id="{AD7E5265-758E-4E30-A4EF-B672BFA6CFE2}"/>
              </a:ext>
            </a:extLst>
          </p:cNvPr>
          <p:cNvSpPr/>
          <p:nvPr/>
        </p:nvSpPr>
        <p:spPr>
          <a:xfrm>
            <a:off x="1229545" y="2079833"/>
            <a:ext cx="1058383" cy="1058383"/>
          </a:xfrm>
          <a:prstGeom prst="ellipse">
            <a:avLst/>
          </a:prstGeom>
          <a:solidFill>
            <a:schemeClr val="accent1"/>
          </a:solidFill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207" name="Oval 206">
            <a:extLst>
              <a:ext uri="{FF2B5EF4-FFF2-40B4-BE49-F238E27FC236}">
                <a16:creationId xmlns:a16="http://schemas.microsoft.com/office/drawing/2014/main" id="{D5884032-6FD7-473A-8F71-DA2BF9CA64CF}"/>
              </a:ext>
            </a:extLst>
          </p:cNvPr>
          <p:cNvSpPr/>
          <p:nvPr/>
        </p:nvSpPr>
        <p:spPr>
          <a:xfrm>
            <a:off x="4107907" y="2079833"/>
            <a:ext cx="1058383" cy="1058383"/>
          </a:xfrm>
          <a:prstGeom prst="ellipse">
            <a:avLst/>
          </a:prstGeom>
          <a:solidFill>
            <a:schemeClr val="accent2"/>
          </a:solidFill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208" name="Oval 207">
            <a:extLst>
              <a:ext uri="{FF2B5EF4-FFF2-40B4-BE49-F238E27FC236}">
                <a16:creationId xmlns:a16="http://schemas.microsoft.com/office/drawing/2014/main" id="{31712BE5-8F86-43A3-93BE-082C88EA50B9}"/>
              </a:ext>
            </a:extLst>
          </p:cNvPr>
          <p:cNvSpPr/>
          <p:nvPr/>
        </p:nvSpPr>
        <p:spPr>
          <a:xfrm>
            <a:off x="6986269" y="2079833"/>
            <a:ext cx="1058383" cy="1058383"/>
          </a:xfrm>
          <a:prstGeom prst="ellipse">
            <a:avLst/>
          </a:prstGeom>
          <a:solidFill>
            <a:schemeClr val="accent5"/>
          </a:solidFill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209" name="Oval 208">
            <a:extLst>
              <a:ext uri="{FF2B5EF4-FFF2-40B4-BE49-F238E27FC236}">
                <a16:creationId xmlns:a16="http://schemas.microsoft.com/office/drawing/2014/main" id="{F5E943E8-EA88-4697-9CF4-A4B81AD133AE}"/>
              </a:ext>
            </a:extLst>
          </p:cNvPr>
          <p:cNvSpPr/>
          <p:nvPr/>
        </p:nvSpPr>
        <p:spPr>
          <a:xfrm>
            <a:off x="9864631" y="4903941"/>
            <a:ext cx="1058383" cy="1058383"/>
          </a:xfrm>
          <a:prstGeom prst="ellipse">
            <a:avLst/>
          </a:prstGeom>
          <a:solidFill>
            <a:schemeClr val="accent3"/>
          </a:solidFill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210" name="Oval 209">
            <a:extLst>
              <a:ext uri="{FF2B5EF4-FFF2-40B4-BE49-F238E27FC236}">
                <a16:creationId xmlns:a16="http://schemas.microsoft.com/office/drawing/2014/main" id="{7BDA54EC-BAB5-43C8-B1EF-D28CB8BD2018}"/>
              </a:ext>
            </a:extLst>
          </p:cNvPr>
          <p:cNvSpPr/>
          <p:nvPr/>
        </p:nvSpPr>
        <p:spPr>
          <a:xfrm>
            <a:off x="7033894" y="4892124"/>
            <a:ext cx="1058383" cy="1058383"/>
          </a:xfrm>
          <a:prstGeom prst="ellipse">
            <a:avLst/>
          </a:prstGeom>
          <a:solidFill>
            <a:schemeClr val="accent4"/>
          </a:solidFill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grpSp>
        <p:nvGrpSpPr>
          <p:cNvPr id="211" name="그룹 7">
            <a:extLst>
              <a:ext uri="{FF2B5EF4-FFF2-40B4-BE49-F238E27FC236}">
                <a16:creationId xmlns:a16="http://schemas.microsoft.com/office/drawing/2014/main" id="{AD41D9A3-8DA7-4F18-B715-F0384CA589D7}"/>
              </a:ext>
            </a:extLst>
          </p:cNvPr>
          <p:cNvGrpSpPr/>
          <p:nvPr/>
        </p:nvGrpSpPr>
        <p:grpSpPr>
          <a:xfrm>
            <a:off x="712996" y="3309650"/>
            <a:ext cx="2099592" cy="1104171"/>
            <a:chOff x="395536" y="3229047"/>
            <a:chExt cx="1512168" cy="1104171"/>
          </a:xfrm>
        </p:grpSpPr>
        <p:sp>
          <p:nvSpPr>
            <p:cNvPr id="212" name="TextBox 211">
              <a:extLst>
                <a:ext uri="{FF2B5EF4-FFF2-40B4-BE49-F238E27FC236}">
                  <a16:creationId xmlns:a16="http://schemas.microsoft.com/office/drawing/2014/main" id="{8A83F539-6327-4C3F-9010-4D06E7C616D9}"/>
                </a:ext>
              </a:extLst>
            </p:cNvPr>
            <p:cNvSpPr txBox="1"/>
            <p:nvPr/>
          </p:nvSpPr>
          <p:spPr>
            <a:xfrm>
              <a:off x="395536" y="3229047"/>
              <a:ext cx="1501429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13" name="TextBox 212">
              <a:extLst>
                <a:ext uri="{FF2B5EF4-FFF2-40B4-BE49-F238E27FC236}">
                  <a16:creationId xmlns:a16="http://schemas.microsoft.com/office/drawing/2014/main" id="{45D1D122-A30E-4DD9-89F7-BD0DCCAEE067}"/>
                </a:ext>
              </a:extLst>
            </p:cNvPr>
            <p:cNvSpPr txBox="1"/>
            <p:nvPr/>
          </p:nvSpPr>
          <p:spPr>
            <a:xfrm>
              <a:off x="414585" y="3502221"/>
              <a:ext cx="149311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214" name="그룹 5">
            <a:extLst>
              <a:ext uri="{FF2B5EF4-FFF2-40B4-BE49-F238E27FC236}">
                <a16:creationId xmlns:a16="http://schemas.microsoft.com/office/drawing/2014/main" id="{27F4197E-79CD-4D76-8D73-4A45A5DBAD30}"/>
              </a:ext>
            </a:extLst>
          </p:cNvPr>
          <p:cNvGrpSpPr/>
          <p:nvPr/>
        </p:nvGrpSpPr>
        <p:grpSpPr>
          <a:xfrm>
            <a:off x="3583735" y="3309650"/>
            <a:ext cx="2099592" cy="1104171"/>
            <a:chOff x="2560769" y="3246173"/>
            <a:chExt cx="1512168" cy="1104171"/>
          </a:xfrm>
        </p:grpSpPr>
        <p:sp>
          <p:nvSpPr>
            <p:cNvPr id="215" name="TextBox 214">
              <a:extLst>
                <a:ext uri="{FF2B5EF4-FFF2-40B4-BE49-F238E27FC236}">
                  <a16:creationId xmlns:a16="http://schemas.microsoft.com/office/drawing/2014/main" id="{571216DD-D49C-43C7-B445-C16AE54B9CA5}"/>
                </a:ext>
              </a:extLst>
            </p:cNvPr>
            <p:cNvSpPr txBox="1"/>
            <p:nvPr/>
          </p:nvSpPr>
          <p:spPr>
            <a:xfrm>
              <a:off x="2560769" y="3246173"/>
              <a:ext cx="1501429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16" name="TextBox 215">
              <a:extLst>
                <a:ext uri="{FF2B5EF4-FFF2-40B4-BE49-F238E27FC236}">
                  <a16:creationId xmlns:a16="http://schemas.microsoft.com/office/drawing/2014/main" id="{3FCF8A62-1B30-41B6-AC46-39F4D810005A}"/>
                </a:ext>
              </a:extLst>
            </p:cNvPr>
            <p:cNvSpPr txBox="1"/>
            <p:nvPr/>
          </p:nvSpPr>
          <p:spPr>
            <a:xfrm>
              <a:off x="2579818" y="3519347"/>
              <a:ext cx="149311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217" name="그룹 4">
            <a:extLst>
              <a:ext uri="{FF2B5EF4-FFF2-40B4-BE49-F238E27FC236}">
                <a16:creationId xmlns:a16="http://schemas.microsoft.com/office/drawing/2014/main" id="{C4143232-8C09-4FB7-82F7-920B107AB5BC}"/>
              </a:ext>
            </a:extLst>
          </p:cNvPr>
          <p:cNvGrpSpPr/>
          <p:nvPr/>
        </p:nvGrpSpPr>
        <p:grpSpPr>
          <a:xfrm>
            <a:off x="8249199" y="2066465"/>
            <a:ext cx="2099592" cy="1104171"/>
            <a:chOff x="6091386" y="1909577"/>
            <a:chExt cx="1512168" cy="1104171"/>
          </a:xfrm>
        </p:grpSpPr>
        <p:sp>
          <p:nvSpPr>
            <p:cNvPr id="218" name="TextBox 217">
              <a:extLst>
                <a:ext uri="{FF2B5EF4-FFF2-40B4-BE49-F238E27FC236}">
                  <a16:creationId xmlns:a16="http://schemas.microsoft.com/office/drawing/2014/main" id="{C16BA3B3-3CFC-4122-A0FF-5A5A80D1308E}"/>
                </a:ext>
              </a:extLst>
            </p:cNvPr>
            <p:cNvSpPr txBox="1"/>
            <p:nvPr/>
          </p:nvSpPr>
          <p:spPr>
            <a:xfrm>
              <a:off x="6091386" y="1909577"/>
              <a:ext cx="1501429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19" name="TextBox 218">
              <a:extLst>
                <a:ext uri="{FF2B5EF4-FFF2-40B4-BE49-F238E27FC236}">
                  <a16:creationId xmlns:a16="http://schemas.microsoft.com/office/drawing/2014/main" id="{602E399F-960D-403F-94CA-34C39BEE6C1E}"/>
                </a:ext>
              </a:extLst>
            </p:cNvPr>
            <p:cNvSpPr txBox="1"/>
            <p:nvPr/>
          </p:nvSpPr>
          <p:spPr>
            <a:xfrm>
              <a:off x="6110435" y="2182751"/>
              <a:ext cx="149311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220" name="그룹 6">
            <a:extLst>
              <a:ext uri="{FF2B5EF4-FFF2-40B4-BE49-F238E27FC236}">
                <a16:creationId xmlns:a16="http://schemas.microsoft.com/office/drawing/2014/main" id="{B822BDBD-7199-4052-A776-C4CAA32BD0AE}"/>
              </a:ext>
            </a:extLst>
          </p:cNvPr>
          <p:cNvGrpSpPr/>
          <p:nvPr/>
        </p:nvGrpSpPr>
        <p:grpSpPr>
          <a:xfrm>
            <a:off x="4759310" y="4881046"/>
            <a:ext cx="2099592" cy="1104171"/>
            <a:chOff x="3110845" y="4650568"/>
            <a:chExt cx="1512168" cy="1104171"/>
          </a:xfrm>
        </p:grpSpPr>
        <p:sp>
          <p:nvSpPr>
            <p:cNvPr id="221" name="TextBox 220">
              <a:extLst>
                <a:ext uri="{FF2B5EF4-FFF2-40B4-BE49-F238E27FC236}">
                  <a16:creationId xmlns:a16="http://schemas.microsoft.com/office/drawing/2014/main" id="{D30CA10D-CF38-4FCC-BAEC-CA570580E2A2}"/>
                </a:ext>
              </a:extLst>
            </p:cNvPr>
            <p:cNvSpPr txBox="1"/>
            <p:nvPr/>
          </p:nvSpPr>
          <p:spPr>
            <a:xfrm>
              <a:off x="3110845" y="4650568"/>
              <a:ext cx="1501429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22" name="TextBox 221">
              <a:extLst>
                <a:ext uri="{FF2B5EF4-FFF2-40B4-BE49-F238E27FC236}">
                  <a16:creationId xmlns:a16="http://schemas.microsoft.com/office/drawing/2014/main" id="{875A0D43-C809-40C1-B4A2-CFC5AD6D8896}"/>
                </a:ext>
              </a:extLst>
            </p:cNvPr>
            <p:cNvSpPr txBox="1"/>
            <p:nvPr/>
          </p:nvSpPr>
          <p:spPr>
            <a:xfrm>
              <a:off x="3129894" y="4923742"/>
              <a:ext cx="149311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223" name="그룹 2">
            <a:extLst>
              <a:ext uri="{FF2B5EF4-FFF2-40B4-BE49-F238E27FC236}">
                <a16:creationId xmlns:a16="http://schemas.microsoft.com/office/drawing/2014/main" id="{042E24D3-6B3A-4B25-A50F-06521AA76919}"/>
              </a:ext>
            </a:extLst>
          </p:cNvPr>
          <p:cNvGrpSpPr/>
          <p:nvPr/>
        </p:nvGrpSpPr>
        <p:grpSpPr>
          <a:xfrm>
            <a:off x="9337681" y="3632703"/>
            <a:ext cx="2099592" cy="1104171"/>
            <a:chOff x="7380312" y="3498440"/>
            <a:chExt cx="1512168" cy="1104171"/>
          </a:xfrm>
        </p:grpSpPr>
        <p:sp>
          <p:nvSpPr>
            <p:cNvPr id="224" name="TextBox 223">
              <a:extLst>
                <a:ext uri="{FF2B5EF4-FFF2-40B4-BE49-F238E27FC236}">
                  <a16:creationId xmlns:a16="http://schemas.microsoft.com/office/drawing/2014/main" id="{C14E4388-56BE-4B2E-8B0C-6AC4C840DB76}"/>
                </a:ext>
              </a:extLst>
            </p:cNvPr>
            <p:cNvSpPr txBox="1"/>
            <p:nvPr/>
          </p:nvSpPr>
          <p:spPr>
            <a:xfrm>
              <a:off x="7380312" y="3498440"/>
              <a:ext cx="1501429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25" name="TextBox 224">
              <a:extLst>
                <a:ext uri="{FF2B5EF4-FFF2-40B4-BE49-F238E27FC236}">
                  <a16:creationId xmlns:a16="http://schemas.microsoft.com/office/drawing/2014/main" id="{B888CF3C-58B9-4ECB-AD22-A02504EAFCEB}"/>
                </a:ext>
              </a:extLst>
            </p:cNvPr>
            <p:cNvSpPr txBox="1"/>
            <p:nvPr/>
          </p:nvSpPr>
          <p:spPr>
            <a:xfrm>
              <a:off x="7399361" y="3771614"/>
              <a:ext cx="149311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226" name="Rectangle 16">
            <a:extLst>
              <a:ext uri="{FF2B5EF4-FFF2-40B4-BE49-F238E27FC236}">
                <a16:creationId xmlns:a16="http://schemas.microsoft.com/office/drawing/2014/main" id="{8F4D3C2C-4BC5-41F7-A13C-22550A59E2FF}"/>
              </a:ext>
            </a:extLst>
          </p:cNvPr>
          <p:cNvSpPr/>
          <p:nvPr/>
        </p:nvSpPr>
        <p:spPr>
          <a:xfrm rot="2700000">
            <a:off x="4524998" y="2380178"/>
            <a:ext cx="265920" cy="47674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27" name="Rectangle 9">
            <a:extLst>
              <a:ext uri="{FF2B5EF4-FFF2-40B4-BE49-F238E27FC236}">
                <a16:creationId xmlns:a16="http://schemas.microsoft.com/office/drawing/2014/main" id="{7211A418-E8C5-4DE3-AF62-1E022B13B8CD}"/>
              </a:ext>
            </a:extLst>
          </p:cNvPr>
          <p:cNvSpPr/>
          <p:nvPr/>
        </p:nvSpPr>
        <p:spPr>
          <a:xfrm>
            <a:off x="1593151" y="2444856"/>
            <a:ext cx="329463" cy="308407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28" name="Rectangle 36">
            <a:extLst>
              <a:ext uri="{FF2B5EF4-FFF2-40B4-BE49-F238E27FC236}">
                <a16:creationId xmlns:a16="http://schemas.microsoft.com/office/drawing/2014/main" id="{F061F899-4FCE-40B6-84FE-4FFBFC1757F3}"/>
              </a:ext>
            </a:extLst>
          </p:cNvPr>
          <p:cNvSpPr/>
          <p:nvPr/>
        </p:nvSpPr>
        <p:spPr>
          <a:xfrm>
            <a:off x="7343448" y="2449696"/>
            <a:ext cx="389370" cy="325482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29" name="Round Same Side Corner Rectangle 36">
            <a:extLst>
              <a:ext uri="{FF2B5EF4-FFF2-40B4-BE49-F238E27FC236}">
                <a16:creationId xmlns:a16="http://schemas.microsoft.com/office/drawing/2014/main" id="{277BFF65-263E-4DDD-97A5-04A96A935378}"/>
              </a:ext>
            </a:extLst>
          </p:cNvPr>
          <p:cNvSpPr>
            <a:spLocks noChangeAspect="1"/>
          </p:cNvSpPr>
          <p:nvPr/>
        </p:nvSpPr>
        <p:spPr>
          <a:xfrm>
            <a:off x="10207732" y="5255375"/>
            <a:ext cx="396000" cy="313084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30" name="Oval 21">
            <a:extLst>
              <a:ext uri="{FF2B5EF4-FFF2-40B4-BE49-F238E27FC236}">
                <a16:creationId xmlns:a16="http://schemas.microsoft.com/office/drawing/2014/main" id="{136BF8CA-2466-4507-A610-4220CB50C64F}"/>
              </a:ext>
            </a:extLst>
          </p:cNvPr>
          <p:cNvSpPr>
            <a:spLocks noChangeAspect="1"/>
          </p:cNvSpPr>
          <p:nvPr/>
        </p:nvSpPr>
        <p:spPr>
          <a:xfrm>
            <a:off x="7395382" y="5255376"/>
            <a:ext cx="354676" cy="357638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11156</TotalTime>
  <Words>115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15</cp:revision>
  <dcterms:created xsi:type="dcterms:W3CDTF">2018-02-18T19:39:47Z</dcterms:created>
  <dcterms:modified xsi:type="dcterms:W3CDTF">2018-12-19T06:54:56Z</dcterms:modified>
</cp:coreProperties>
</file>