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CA50BE-116A-403F-B31E-2A8448E71BD0}"/>
              </a:ext>
            </a:extLst>
          </p:cNvPr>
          <p:cNvSpPr/>
          <p:nvPr/>
        </p:nvSpPr>
        <p:spPr>
          <a:xfrm>
            <a:off x="1854315" y="1303000"/>
            <a:ext cx="72000" cy="226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3E6313-35C9-498F-BAB5-DCBBBF89D20F}"/>
              </a:ext>
            </a:extLst>
          </p:cNvPr>
          <p:cNvSpPr/>
          <p:nvPr/>
        </p:nvSpPr>
        <p:spPr>
          <a:xfrm>
            <a:off x="6050886" y="1303000"/>
            <a:ext cx="72000" cy="226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24F08F9-FC81-4A40-B22C-66118F5EBBD3}"/>
              </a:ext>
            </a:extLst>
          </p:cNvPr>
          <p:cNvSpPr/>
          <p:nvPr/>
        </p:nvSpPr>
        <p:spPr>
          <a:xfrm>
            <a:off x="10247459" y="1303000"/>
            <a:ext cx="72000" cy="226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B91BEF-D5A9-4700-9D8A-F406B0A1F71F}"/>
              </a:ext>
            </a:extLst>
          </p:cNvPr>
          <p:cNvSpPr/>
          <p:nvPr/>
        </p:nvSpPr>
        <p:spPr>
          <a:xfrm>
            <a:off x="8149173" y="1300554"/>
            <a:ext cx="72000" cy="118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F344AF-4C98-4894-82F0-EB98DF7A7213}"/>
              </a:ext>
            </a:extLst>
          </p:cNvPr>
          <p:cNvSpPr/>
          <p:nvPr/>
        </p:nvSpPr>
        <p:spPr>
          <a:xfrm>
            <a:off x="3952601" y="1300556"/>
            <a:ext cx="72000" cy="118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8DB7DE1-A760-4388-B1AF-2914E965175B}"/>
              </a:ext>
            </a:extLst>
          </p:cNvPr>
          <p:cNvGrpSpPr/>
          <p:nvPr/>
        </p:nvGrpSpPr>
        <p:grpSpPr>
          <a:xfrm>
            <a:off x="968454" y="4942550"/>
            <a:ext cx="1860200" cy="1147267"/>
            <a:chOff x="6182533" y="1433695"/>
            <a:chExt cx="1692132" cy="1147267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D82B047-7092-435D-8A59-3B96E76B3E5E}"/>
                </a:ext>
              </a:extLst>
            </p:cNvPr>
            <p:cNvSpPr txBox="1"/>
            <p:nvPr/>
          </p:nvSpPr>
          <p:spPr>
            <a:xfrm>
              <a:off x="6182534" y="1433695"/>
              <a:ext cx="1692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E8C229F-F8B7-4663-A3D2-9C2C4FD3AD8D}"/>
                </a:ext>
              </a:extLst>
            </p:cNvPr>
            <p:cNvSpPr txBox="1"/>
            <p:nvPr/>
          </p:nvSpPr>
          <p:spPr>
            <a:xfrm>
              <a:off x="6182533" y="1749965"/>
              <a:ext cx="16921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467EC0B-7828-4004-937F-48945CB3C4D9}"/>
              </a:ext>
            </a:extLst>
          </p:cNvPr>
          <p:cNvGrpSpPr/>
          <p:nvPr/>
        </p:nvGrpSpPr>
        <p:grpSpPr>
          <a:xfrm>
            <a:off x="5158780" y="4942550"/>
            <a:ext cx="1860200" cy="1147267"/>
            <a:chOff x="6182533" y="1433695"/>
            <a:chExt cx="1692132" cy="1147267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7F5EA93-93CD-473D-9FF3-DACE92DBA0F9}"/>
                </a:ext>
              </a:extLst>
            </p:cNvPr>
            <p:cNvSpPr txBox="1"/>
            <p:nvPr/>
          </p:nvSpPr>
          <p:spPr>
            <a:xfrm>
              <a:off x="6182534" y="1433695"/>
              <a:ext cx="1692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35DF70D-3089-4FD9-A544-4F2DF8ACCC73}"/>
                </a:ext>
              </a:extLst>
            </p:cNvPr>
            <p:cNvSpPr txBox="1"/>
            <p:nvPr/>
          </p:nvSpPr>
          <p:spPr>
            <a:xfrm>
              <a:off x="6182533" y="1749965"/>
              <a:ext cx="16921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578EA4C-26C7-4252-A2AF-7BA35F03702B}"/>
              </a:ext>
            </a:extLst>
          </p:cNvPr>
          <p:cNvGrpSpPr/>
          <p:nvPr/>
        </p:nvGrpSpPr>
        <p:grpSpPr>
          <a:xfrm>
            <a:off x="9349105" y="4942550"/>
            <a:ext cx="1860200" cy="1147267"/>
            <a:chOff x="6182533" y="1433695"/>
            <a:chExt cx="1692132" cy="1147267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F0D8C77-C009-4C2D-82D0-7D926BB68FDC}"/>
                </a:ext>
              </a:extLst>
            </p:cNvPr>
            <p:cNvSpPr txBox="1"/>
            <p:nvPr/>
          </p:nvSpPr>
          <p:spPr>
            <a:xfrm>
              <a:off x="6182534" y="1433695"/>
              <a:ext cx="1692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9757990-74E8-4A44-B86D-59F59D6FCFBF}"/>
                </a:ext>
              </a:extLst>
            </p:cNvPr>
            <p:cNvSpPr txBox="1"/>
            <p:nvPr/>
          </p:nvSpPr>
          <p:spPr>
            <a:xfrm>
              <a:off x="6182533" y="1749965"/>
              <a:ext cx="16921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AF28FF1-D602-434F-8D6B-C99F185EC6AF}"/>
              </a:ext>
            </a:extLst>
          </p:cNvPr>
          <p:cNvGrpSpPr/>
          <p:nvPr/>
        </p:nvGrpSpPr>
        <p:grpSpPr>
          <a:xfrm>
            <a:off x="3063617" y="3814360"/>
            <a:ext cx="1860200" cy="1147267"/>
            <a:chOff x="6182533" y="1433695"/>
            <a:chExt cx="1692132" cy="1147267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306C405-1442-439D-9578-639119950610}"/>
                </a:ext>
              </a:extLst>
            </p:cNvPr>
            <p:cNvSpPr txBox="1"/>
            <p:nvPr/>
          </p:nvSpPr>
          <p:spPr>
            <a:xfrm>
              <a:off x="6182534" y="1433695"/>
              <a:ext cx="1692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AED60C7-0C1C-4B98-BFDC-16CF4EAB902E}"/>
                </a:ext>
              </a:extLst>
            </p:cNvPr>
            <p:cNvSpPr txBox="1"/>
            <p:nvPr/>
          </p:nvSpPr>
          <p:spPr>
            <a:xfrm>
              <a:off x="6182533" y="1749965"/>
              <a:ext cx="16921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C752FEA-3CB5-44B0-8D96-DB31439CD378}"/>
              </a:ext>
            </a:extLst>
          </p:cNvPr>
          <p:cNvGrpSpPr/>
          <p:nvPr/>
        </p:nvGrpSpPr>
        <p:grpSpPr>
          <a:xfrm>
            <a:off x="7253943" y="3814360"/>
            <a:ext cx="1860200" cy="1147267"/>
            <a:chOff x="6182533" y="1433695"/>
            <a:chExt cx="1692132" cy="1147267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F40647E-F67A-401F-A4CC-570745E19100}"/>
                </a:ext>
              </a:extLst>
            </p:cNvPr>
            <p:cNvSpPr txBox="1"/>
            <p:nvPr/>
          </p:nvSpPr>
          <p:spPr>
            <a:xfrm>
              <a:off x="6182534" y="1433695"/>
              <a:ext cx="1692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B0B3E2BC-2AD5-4313-9BB9-DEC812925831}"/>
                </a:ext>
              </a:extLst>
            </p:cNvPr>
            <p:cNvSpPr txBox="1"/>
            <p:nvPr/>
          </p:nvSpPr>
          <p:spPr>
            <a:xfrm>
              <a:off x="6182533" y="1749965"/>
              <a:ext cx="169213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</p:grpSp>
      <p:sp>
        <p:nvSpPr>
          <p:cNvPr id="26" name="직사각형 113">
            <a:extLst>
              <a:ext uri="{FF2B5EF4-FFF2-40B4-BE49-F238E27FC236}">
                <a16:creationId xmlns:a16="http://schemas.microsoft.com/office/drawing/2014/main" id="{62CA7F27-B58D-4948-8231-2C29FFED7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480" y="2060012"/>
            <a:ext cx="8404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charset="0"/>
              </a:rPr>
              <a:t>2015</a:t>
            </a:r>
            <a:endParaRPr lang="ko-KR" altLang="en-US" dirty="0">
              <a:solidFill>
                <a:schemeClr val="accent4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1801954-8568-4FE5-B039-AF4AF8428C27}"/>
              </a:ext>
            </a:extLst>
          </p:cNvPr>
          <p:cNvSpPr txBox="1"/>
          <p:nvPr/>
        </p:nvSpPr>
        <p:spPr>
          <a:xfrm>
            <a:off x="992427" y="314267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5"/>
                </a:solidFill>
                <a:cs typeface="Arial" pitchFamily="34" charset="0"/>
              </a:rPr>
              <a:t>2014</a:t>
            </a:r>
            <a:endParaRPr lang="ko-KR" altLang="en-US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C29870E-BD76-489C-8F27-5E5B6FC56853}"/>
              </a:ext>
            </a:extLst>
          </p:cNvPr>
          <p:cNvSpPr txBox="1"/>
          <p:nvPr/>
        </p:nvSpPr>
        <p:spPr>
          <a:xfrm>
            <a:off x="5183957" y="314267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2016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59E0859-D5EC-4F49-B967-2DAFDBC88463}"/>
              </a:ext>
            </a:extLst>
          </p:cNvPr>
          <p:cNvSpPr txBox="1"/>
          <p:nvPr/>
        </p:nvSpPr>
        <p:spPr>
          <a:xfrm>
            <a:off x="7286010" y="2050366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2017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29550FD-F290-477D-9D5F-0E5E4D9326B9}"/>
              </a:ext>
            </a:extLst>
          </p:cNvPr>
          <p:cNvSpPr txBox="1"/>
          <p:nvPr/>
        </p:nvSpPr>
        <p:spPr>
          <a:xfrm>
            <a:off x="9388061" y="3142672"/>
            <a:ext cx="853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2018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1" name="Rounded Rectangle 51">
            <a:extLst>
              <a:ext uri="{FF2B5EF4-FFF2-40B4-BE49-F238E27FC236}">
                <a16:creationId xmlns:a16="http://schemas.microsoft.com/office/drawing/2014/main" id="{41AAA5CC-D15C-44C7-852C-64EA49F92005}"/>
              </a:ext>
            </a:extLst>
          </p:cNvPr>
          <p:cNvSpPr/>
          <p:nvPr/>
        </p:nvSpPr>
        <p:spPr>
          <a:xfrm rot="5400000" flipH="1">
            <a:off x="7531758" y="2519960"/>
            <a:ext cx="1304568" cy="122859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2" name="Rounded Rectangle 51">
            <a:extLst>
              <a:ext uri="{FF2B5EF4-FFF2-40B4-BE49-F238E27FC236}">
                <a16:creationId xmlns:a16="http://schemas.microsoft.com/office/drawing/2014/main" id="{B553CEDC-DDFE-4D0D-8F2B-65780DC41C68}"/>
              </a:ext>
            </a:extLst>
          </p:cNvPr>
          <p:cNvSpPr/>
          <p:nvPr/>
        </p:nvSpPr>
        <p:spPr>
          <a:xfrm rot="5400000" flipH="1">
            <a:off x="9626920" y="3600196"/>
            <a:ext cx="1304568" cy="122859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3" name="Rounded Rectangle 51">
            <a:extLst>
              <a:ext uri="{FF2B5EF4-FFF2-40B4-BE49-F238E27FC236}">
                <a16:creationId xmlns:a16="http://schemas.microsoft.com/office/drawing/2014/main" id="{21857767-7958-4533-B7B0-1F64DFD3CF89}"/>
              </a:ext>
            </a:extLst>
          </p:cNvPr>
          <p:cNvSpPr/>
          <p:nvPr/>
        </p:nvSpPr>
        <p:spPr>
          <a:xfrm rot="5400000" flipH="1">
            <a:off x="5431070" y="3608988"/>
            <a:ext cx="1304568" cy="122859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4" name="Rounded Rectangle 51">
            <a:extLst>
              <a:ext uri="{FF2B5EF4-FFF2-40B4-BE49-F238E27FC236}">
                <a16:creationId xmlns:a16="http://schemas.microsoft.com/office/drawing/2014/main" id="{84F0518C-A9D5-49FE-96A5-5E4A338118FC}"/>
              </a:ext>
            </a:extLst>
          </p:cNvPr>
          <p:cNvSpPr/>
          <p:nvPr/>
        </p:nvSpPr>
        <p:spPr>
          <a:xfrm rot="5400000" flipH="1">
            <a:off x="1235220" y="3617780"/>
            <a:ext cx="1304568" cy="122859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5" name="Rounded Rectangle 51">
            <a:extLst>
              <a:ext uri="{FF2B5EF4-FFF2-40B4-BE49-F238E27FC236}">
                <a16:creationId xmlns:a16="http://schemas.microsoft.com/office/drawing/2014/main" id="{1F653D75-B982-4CA2-9CEE-4D008EDE0B23}"/>
              </a:ext>
            </a:extLst>
          </p:cNvPr>
          <p:cNvSpPr/>
          <p:nvPr/>
        </p:nvSpPr>
        <p:spPr>
          <a:xfrm rot="5400000" flipH="1">
            <a:off x="3333648" y="2534516"/>
            <a:ext cx="1304568" cy="1228592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3FEA225-0F93-4C5B-9798-6A77629937CF}"/>
              </a:ext>
            </a:extLst>
          </p:cNvPr>
          <p:cNvSpPr/>
          <p:nvPr/>
        </p:nvSpPr>
        <p:spPr>
          <a:xfrm>
            <a:off x="0" y="1"/>
            <a:ext cx="12192000" cy="163844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 can download professional PowerPoint diagrams for free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11227</TotalTime>
  <Words>120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</cp:revision>
  <dcterms:created xsi:type="dcterms:W3CDTF">2018-02-18T19:39:47Z</dcterms:created>
  <dcterms:modified xsi:type="dcterms:W3CDTF">2018-12-14T06:22:27Z</dcterms:modified>
</cp:coreProperties>
</file>