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roup 107">
            <a:extLst>
              <a:ext uri="{FF2B5EF4-FFF2-40B4-BE49-F238E27FC236}">
                <a16:creationId xmlns:a16="http://schemas.microsoft.com/office/drawing/2014/main" id="{389F3D1C-01BD-4753-BA78-14DEC70D7BD4}"/>
              </a:ext>
            </a:extLst>
          </p:cNvPr>
          <p:cNvGrpSpPr/>
          <p:nvPr/>
        </p:nvGrpSpPr>
        <p:grpSpPr>
          <a:xfrm>
            <a:off x="0" y="3848320"/>
            <a:ext cx="12193012" cy="2755528"/>
            <a:chOff x="0" y="4607111"/>
            <a:chExt cx="9144759" cy="2067901"/>
          </a:xfrm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5B3D110D-1E18-48D2-BB7C-4692D26942A1}"/>
                </a:ext>
              </a:extLst>
            </p:cNvPr>
            <p:cNvSpPr/>
            <p:nvPr userDrawn="1"/>
          </p:nvSpPr>
          <p:spPr>
            <a:xfrm>
              <a:off x="525311" y="5738463"/>
              <a:ext cx="644245" cy="644245"/>
            </a:xfrm>
            <a:prstGeom prst="ellipse">
              <a:avLst/>
            </a:prstGeom>
            <a:solidFill>
              <a:srgbClr val="F5B317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A19F6BB5-63FF-47E0-888B-F2DC28B5A31E}"/>
                </a:ext>
              </a:extLst>
            </p:cNvPr>
            <p:cNvSpPr/>
            <p:nvPr userDrawn="1"/>
          </p:nvSpPr>
          <p:spPr>
            <a:xfrm>
              <a:off x="6550" y="5738463"/>
              <a:ext cx="715400" cy="715400"/>
            </a:xfrm>
            <a:prstGeom prst="ellipse">
              <a:avLst/>
            </a:prstGeom>
            <a:solidFill>
              <a:srgbClr val="F5B317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A8E2E2C5-445B-4836-BC0C-FDC06D3BD4B7}"/>
                </a:ext>
              </a:extLst>
            </p:cNvPr>
            <p:cNvSpPr/>
            <p:nvPr userDrawn="1"/>
          </p:nvSpPr>
          <p:spPr>
            <a:xfrm>
              <a:off x="444781" y="5449686"/>
              <a:ext cx="554338" cy="554338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7C431286-0545-4870-B6A1-33EC81F9AD2C}"/>
                </a:ext>
              </a:extLst>
            </p:cNvPr>
            <p:cNvSpPr/>
            <p:nvPr userDrawn="1"/>
          </p:nvSpPr>
          <p:spPr>
            <a:xfrm>
              <a:off x="356429" y="6171837"/>
              <a:ext cx="483184" cy="483184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544FA11D-152A-45E7-9CF1-D84F980F14A5}"/>
                </a:ext>
              </a:extLst>
            </p:cNvPr>
            <p:cNvSpPr/>
            <p:nvPr userDrawn="1"/>
          </p:nvSpPr>
          <p:spPr>
            <a:xfrm>
              <a:off x="1021878" y="5973809"/>
              <a:ext cx="412030" cy="412030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7DEEFBEF-FA56-4BF6-9E45-33B45B1F4693}"/>
                </a:ext>
              </a:extLst>
            </p:cNvPr>
            <p:cNvSpPr/>
            <p:nvPr userDrawn="1"/>
          </p:nvSpPr>
          <p:spPr>
            <a:xfrm>
              <a:off x="905488" y="5671033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939FE127-0718-40CB-9680-5DEF02370068}"/>
                </a:ext>
              </a:extLst>
            </p:cNvPr>
            <p:cNvSpPr/>
            <p:nvPr userDrawn="1"/>
          </p:nvSpPr>
          <p:spPr>
            <a:xfrm>
              <a:off x="869911" y="5429441"/>
              <a:ext cx="103007" cy="103007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29AE760D-484B-4BF4-A808-79BE4C01BB76}"/>
                </a:ext>
              </a:extLst>
            </p:cNvPr>
            <p:cNvSpPr/>
            <p:nvPr userDrawn="1"/>
          </p:nvSpPr>
          <p:spPr>
            <a:xfrm>
              <a:off x="0" y="5492354"/>
              <a:ext cx="174162" cy="174162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066C1EC9-DA23-4800-8AAC-FF59181A7B96}"/>
                </a:ext>
              </a:extLst>
            </p:cNvPr>
            <p:cNvSpPr/>
            <p:nvPr userDrawn="1"/>
          </p:nvSpPr>
          <p:spPr>
            <a:xfrm>
              <a:off x="243600" y="5525187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E043ECA7-1476-486B-8B5F-D3029F9AABEF}"/>
                </a:ext>
              </a:extLst>
            </p:cNvPr>
            <p:cNvSpPr/>
            <p:nvPr userDrawn="1"/>
          </p:nvSpPr>
          <p:spPr>
            <a:xfrm>
              <a:off x="721950" y="4888203"/>
              <a:ext cx="103007" cy="103007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B9E3C6B6-B23D-4EB6-B3B1-93800E4AD027}"/>
                </a:ext>
              </a:extLst>
            </p:cNvPr>
            <p:cNvSpPr/>
            <p:nvPr userDrawn="1"/>
          </p:nvSpPr>
          <p:spPr>
            <a:xfrm>
              <a:off x="255460" y="5134350"/>
              <a:ext cx="273445" cy="273445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D61B8E56-3E11-4CB8-9817-58DF9CB90766}"/>
                </a:ext>
              </a:extLst>
            </p:cNvPr>
            <p:cNvSpPr/>
            <p:nvPr userDrawn="1"/>
          </p:nvSpPr>
          <p:spPr>
            <a:xfrm>
              <a:off x="418339" y="4727142"/>
              <a:ext cx="103007" cy="103007"/>
            </a:xfrm>
            <a:prstGeom prst="ellipse">
              <a:avLst/>
            </a:prstGeom>
            <a:solidFill>
              <a:srgbClr val="F5B317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761642A5-6820-4D17-B785-DF1D610A0A57}"/>
                </a:ext>
              </a:extLst>
            </p:cNvPr>
            <p:cNvSpPr/>
            <p:nvPr userDrawn="1"/>
          </p:nvSpPr>
          <p:spPr>
            <a:xfrm>
              <a:off x="1738277" y="5963843"/>
              <a:ext cx="644245" cy="644245"/>
            </a:xfrm>
            <a:prstGeom prst="ellipse">
              <a:avLst/>
            </a:prstGeom>
            <a:solidFill>
              <a:srgbClr val="F5B317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BB890FCF-F424-4A5C-A2A0-23A6271DB05D}"/>
                </a:ext>
              </a:extLst>
            </p:cNvPr>
            <p:cNvSpPr/>
            <p:nvPr userDrawn="1"/>
          </p:nvSpPr>
          <p:spPr>
            <a:xfrm>
              <a:off x="1111503" y="5877048"/>
              <a:ext cx="715400" cy="715400"/>
            </a:xfrm>
            <a:prstGeom prst="ellipse">
              <a:avLst/>
            </a:prstGeom>
            <a:solidFill>
              <a:srgbClr val="F5B317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8D3C5967-E4B7-45EA-BFBF-24CB67AC9373}"/>
                </a:ext>
              </a:extLst>
            </p:cNvPr>
            <p:cNvSpPr/>
            <p:nvPr userDrawn="1"/>
          </p:nvSpPr>
          <p:spPr>
            <a:xfrm>
              <a:off x="1395505" y="5434878"/>
              <a:ext cx="554338" cy="554338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2D74EE69-3429-4957-AB2E-90C021504665}"/>
                </a:ext>
              </a:extLst>
            </p:cNvPr>
            <p:cNvSpPr/>
            <p:nvPr userDrawn="1"/>
          </p:nvSpPr>
          <p:spPr>
            <a:xfrm>
              <a:off x="1545363" y="6092240"/>
              <a:ext cx="483184" cy="483184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24A61A59-CF3A-460B-914C-4C3D480BA7F3}"/>
                </a:ext>
              </a:extLst>
            </p:cNvPr>
            <p:cNvSpPr/>
            <p:nvPr userDrawn="1"/>
          </p:nvSpPr>
          <p:spPr>
            <a:xfrm>
              <a:off x="1782231" y="5655359"/>
              <a:ext cx="412030" cy="412030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54EC92F0-9E9C-49FA-90E8-1D46B979E9D2}"/>
                </a:ext>
              </a:extLst>
            </p:cNvPr>
            <p:cNvSpPr/>
            <p:nvPr userDrawn="1"/>
          </p:nvSpPr>
          <p:spPr>
            <a:xfrm>
              <a:off x="2126831" y="5551002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A17BB1E8-7125-4CDD-9289-B2BEFDC12480}"/>
                </a:ext>
              </a:extLst>
            </p:cNvPr>
            <p:cNvSpPr/>
            <p:nvPr userDrawn="1"/>
          </p:nvSpPr>
          <p:spPr>
            <a:xfrm>
              <a:off x="2091254" y="5309410"/>
              <a:ext cx="103007" cy="103007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19CCCB81-55D5-4869-A1E8-1771A6131D91}"/>
                </a:ext>
              </a:extLst>
            </p:cNvPr>
            <p:cNvSpPr/>
            <p:nvPr userDrawn="1"/>
          </p:nvSpPr>
          <p:spPr>
            <a:xfrm>
              <a:off x="1221343" y="5372323"/>
              <a:ext cx="174162" cy="174162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E6A564D9-80F6-4FFC-8825-EE10D63B45CE}"/>
                </a:ext>
              </a:extLst>
            </p:cNvPr>
            <p:cNvSpPr/>
            <p:nvPr userDrawn="1"/>
          </p:nvSpPr>
          <p:spPr>
            <a:xfrm>
              <a:off x="1588179" y="5009764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10DC5B0F-4A25-4CDE-A1F8-416D7005CEA4}"/>
                </a:ext>
              </a:extLst>
            </p:cNvPr>
            <p:cNvSpPr/>
            <p:nvPr userDrawn="1"/>
          </p:nvSpPr>
          <p:spPr>
            <a:xfrm>
              <a:off x="1943293" y="4768172"/>
              <a:ext cx="103007" cy="103007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37776133-5543-473E-834A-171C813681F1}"/>
                </a:ext>
              </a:extLst>
            </p:cNvPr>
            <p:cNvSpPr/>
            <p:nvPr userDrawn="1"/>
          </p:nvSpPr>
          <p:spPr>
            <a:xfrm>
              <a:off x="1786955" y="5204541"/>
              <a:ext cx="273445" cy="273445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65F36596-B119-4B11-B932-B744E7061FD0}"/>
                </a:ext>
              </a:extLst>
            </p:cNvPr>
            <p:cNvSpPr/>
            <p:nvPr userDrawn="1"/>
          </p:nvSpPr>
          <p:spPr>
            <a:xfrm>
              <a:off x="1639682" y="4607111"/>
              <a:ext cx="103007" cy="103007"/>
            </a:xfrm>
            <a:prstGeom prst="ellipse">
              <a:avLst/>
            </a:prstGeom>
            <a:solidFill>
              <a:srgbClr val="F5B317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50991957-EF6C-4571-917D-2D6B903DEE87}"/>
                </a:ext>
              </a:extLst>
            </p:cNvPr>
            <p:cNvSpPr/>
            <p:nvPr userDrawn="1"/>
          </p:nvSpPr>
          <p:spPr>
            <a:xfrm>
              <a:off x="3046951" y="6002069"/>
              <a:ext cx="644245" cy="644245"/>
            </a:xfrm>
            <a:prstGeom prst="ellipse">
              <a:avLst/>
            </a:prstGeom>
            <a:solidFill>
              <a:srgbClr val="F5B317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372CF232-2AAD-4683-B928-C909059934BA}"/>
                </a:ext>
              </a:extLst>
            </p:cNvPr>
            <p:cNvSpPr/>
            <p:nvPr userDrawn="1"/>
          </p:nvSpPr>
          <p:spPr>
            <a:xfrm>
              <a:off x="2273966" y="5712047"/>
              <a:ext cx="715400" cy="715400"/>
            </a:xfrm>
            <a:prstGeom prst="ellipse">
              <a:avLst/>
            </a:prstGeom>
            <a:solidFill>
              <a:srgbClr val="F5B317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B4BE7CDC-43C8-4890-BEF2-65D2B52E2B44}"/>
                </a:ext>
              </a:extLst>
            </p:cNvPr>
            <p:cNvSpPr/>
            <p:nvPr userDrawn="1"/>
          </p:nvSpPr>
          <p:spPr>
            <a:xfrm>
              <a:off x="2845938" y="5806420"/>
              <a:ext cx="554338" cy="554338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8564C6C2-059D-436F-832B-2C3AF0313F62}"/>
                </a:ext>
              </a:extLst>
            </p:cNvPr>
            <p:cNvSpPr/>
            <p:nvPr userDrawn="1"/>
          </p:nvSpPr>
          <p:spPr>
            <a:xfrm>
              <a:off x="2713106" y="6179824"/>
              <a:ext cx="483184" cy="483184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A1D51618-41C7-4B2B-B17B-330726CD9663}"/>
                </a:ext>
              </a:extLst>
            </p:cNvPr>
            <p:cNvSpPr/>
            <p:nvPr userDrawn="1"/>
          </p:nvSpPr>
          <p:spPr>
            <a:xfrm>
              <a:off x="3303220" y="6198093"/>
              <a:ext cx="412030" cy="412030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3DEB921D-74D0-45F8-B684-4A8BE4523014}"/>
                </a:ext>
              </a:extLst>
            </p:cNvPr>
            <p:cNvSpPr/>
            <p:nvPr userDrawn="1"/>
          </p:nvSpPr>
          <p:spPr>
            <a:xfrm>
              <a:off x="3406228" y="5809618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C1F66209-60B1-4785-AA32-17DE5C9D6DAB}"/>
                </a:ext>
              </a:extLst>
            </p:cNvPr>
            <p:cNvSpPr/>
            <p:nvPr userDrawn="1"/>
          </p:nvSpPr>
          <p:spPr>
            <a:xfrm>
              <a:off x="3370651" y="5568026"/>
              <a:ext cx="103007" cy="103007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2025902E-50C0-4E6A-AF19-2240DD96AB3B}"/>
                </a:ext>
              </a:extLst>
            </p:cNvPr>
            <p:cNvSpPr/>
            <p:nvPr userDrawn="1"/>
          </p:nvSpPr>
          <p:spPr>
            <a:xfrm>
              <a:off x="2544585" y="5475231"/>
              <a:ext cx="174162" cy="174162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1E284DC5-CE13-4A4D-977E-EF3970F90A5A}"/>
                </a:ext>
              </a:extLst>
            </p:cNvPr>
            <p:cNvSpPr/>
            <p:nvPr userDrawn="1"/>
          </p:nvSpPr>
          <p:spPr>
            <a:xfrm>
              <a:off x="2867576" y="5268380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8E7FA1A0-134B-4A33-99C3-95BBC4B37705}"/>
                </a:ext>
              </a:extLst>
            </p:cNvPr>
            <p:cNvSpPr/>
            <p:nvPr userDrawn="1"/>
          </p:nvSpPr>
          <p:spPr>
            <a:xfrm>
              <a:off x="3222690" y="5026788"/>
              <a:ext cx="103007" cy="103007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2FC1FF0F-28D8-4CC6-AB6D-980EC6DB0779}"/>
                </a:ext>
              </a:extLst>
            </p:cNvPr>
            <p:cNvSpPr/>
            <p:nvPr userDrawn="1"/>
          </p:nvSpPr>
          <p:spPr>
            <a:xfrm>
              <a:off x="3066352" y="5463157"/>
              <a:ext cx="273445" cy="273445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FC2350E6-81CE-496C-BDCC-3D0373223AEC}"/>
                </a:ext>
              </a:extLst>
            </p:cNvPr>
            <p:cNvSpPr/>
            <p:nvPr userDrawn="1"/>
          </p:nvSpPr>
          <p:spPr>
            <a:xfrm>
              <a:off x="2919079" y="4865727"/>
              <a:ext cx="103007" cy="103007"/>
            </a:xfrm>
            <a:prstGeom prst="ellipse">
              <a:avLst/>
            </a:prstGeom>
            <a:solidFill>
              <a:srgbClr val="F5B317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E201F8FE-6113-4CEA-A77A-94C90F2B2778}"/>
                </a:ext>
              </a:extLst>
            </p:cNvPr>
            <p:cNvSpPr/>
            <p:nvPr userDrawn="1"/>
          </p:nvSpPr>
          <p:spPr>
            <a:xfrm>
              <a:off x="3411398" y="5608792"/>
              <a:ext cx="715400" cy="715400"/>
            </a:xfrm>
            <a:prstGeom prst="ellipse">
              <a:avLst/>
            </a:prstGeom>
            <a:solidFill>
              <a:srgbClr val="F5B317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55FC87D6-EE3F-4A90-B6D6-82173652FD59}"/>
                </a:ext>
              </a:extLst>
            </p:cNvPr>
            <p:cNvSpPr/>
            <p:nvPr userDrawn="1"/>
          </p:nvSpPr>
          <p:spPr>
            <a:xfrm>
              <a:off x="3797075" y="5428847"/>
              <a:ext cx="554338" cy="554338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FB414FBB-609F-4B12-8ED2-5FA6E242DC34}"/>
                </a:ext>
              </a:extLst>
            </p:cNvPr>
            <p:cNvSpPr/>
            <p:nvPr userDrawn="1"/>
          </p:nvSpPr>
          <p:spPr>
            <a:xfrm>
              <a:off x="3827999" y="6179824"/>
              <a:ext cx="483184" cy="483184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630CDE34-CB01-45B0-919B-7CDBA13480E0}"/>
                </a:ext>
              </a:extLst>
            </p:cNvPr>
            <p:cNvSpPr/>
            <p:nvPr userDrawn="1"/>
          </p:nvSpPr>
          <p:spPr>
            <a:xfrm>
              <a:off x="4159970" y="5938826"/>
              <a:ext cx="412030" cy="412030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F0ADCD30-4A7B-45C1-8393-2C11C82DB388}"/>
                </a:ext>
              </a:extLst>
            </p:cNvPr>
            <p:cNvSpPr/>
            <p:nvPr userDrawn="1"/>
          </p:nvSpPr>
          <p:spPr>
            <a:xfrm>
              <a:off x="4409467" y="5638586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38419E1-65E2-4F0C-9568-1F8267AB61D7}"/>
                </a:ext>
              </a:extLst>
            </p:cNvPr>
            <p:cNvSpPr/>
            <p:nvPr userDrawn="1"/>
          </p:nvSpPr>
          <p:spPr>
            <a:xfrm>
              <a:off x="4373890" y="5396994"/>
              <a:ext cx="103007" cy="103007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20DD8183-6512-46D1-A7FE-5862B0B6C498}"/>
                </a:ext>
              </a:extLst>
            </p:cNvPr>
            <p:cNvSpPr/>
            <p:nvPr userDrawn="1"/>
          </p:nvSpPr>
          <p:spPr>
            <a:xfrm>
              <a:off x="3503979" y="5459907"/>
              <a:ext cx="174162" cy="174162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E41C577D-E128-4AC5-B935-3A32C023207F}"/>
                </a:ext>
              </a:extLst>
            </p:cNvPr>
            <p:cNvSpPr/>
            <p:nvPr userDrawn="1"/>
          </p:nvSpPr>
          <p:spPr>
            <a:xfrm>
              <a:off x="3870815" y="5097348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C578F42A-AF17-419D-9785-FEA6731D838A}"/>
                </a:ext>
              </a:extLst>
            </p:cNvPr>
            <p:cNvSpPr/>
            <p:nvPr userDrawn="1"/>
          </p:nvSpPr>
          <p:spPr>
            <a:xfrm>
              <a:off x="4225929" y="4855756"/>
              <a:ext cx="103007" cy="103007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836DDA17-3902-46C2-9D3D-B0D0F7AE8284}"/>
                </a:ext>
              </a:extLst>
            </p:cNvPr>
            <p:cNvSpPr/>
            <p:nvPr userDrawn="1"/>
          </p:nvSpPr>
          <p:spPr>
            <a:xfrm>
              <a:off x="4069591" y="5292125"/>
              <a:ext cx="273445" cy="273445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CA79F5E5-85AE-4367-A461-14A526EB04BA}"/>
                </a:ext>
              </a:extLst>
            </p:cNvPr>
            <p:cNvSpPr/>
            <p:nvPr userDrawn="1"/>
          </p:nvSpPr>
          <p:spPr>
            <a:xfrm>
              <a:off x="3922318" y="4694695"/>
              <a:ext cx="103007" cy="103007"/>
            </a:xfrm>
            <a:prstGeom prst="ellipse">
              <a:avLst/>
            </a:prstGeom>
            <a:solidFill>
              <a:srgbClr val="F5B317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692A9774-F918-4B9D-8D14-6A96D70EFDFA}"/>
                </a:ext>
              </a:extLst>
            </p:cNvPr>
            <p:cNvSpPr/>
            <p:nvPr userDrawn="1"/>
          </p:nvSpPr>
          <p:spPr>
            <a:xfrm>
              <a:off x="4608102" y="5815980"/>
              <a:ext cx="644245" cy="644245"/>
            </a:xfrm>
            <a:prstGeom prst="ellipse">
              <a:avLst/>
            </a:prstGeom>
            <a:solidFill>
              <a:srgbClr val="F5B317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1E9B718C-038A-44CD-873B-DBEB0F73A35D}"/>
                </a:ext>
              </a:extLst>
            </p:cNvPr>
            <p:cNvSpPr/>
            <p:nvPr userDrawn="1"/>
          </p:nvSpPr>
          <p:spPr>
            <a:xfrm>
              <a:off x="4960418" y="5568026"/>
              <a:ext cx="554338" cy="554338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ADADC5C9-8BC9-424E-A069-1E579085FCE5}"/>
                </a:ext>
              </a:extLst>
            </p:cNvPr>
            <p:cNvSpPr/>
            <p:nvPr userDrawn="1"/>
          </p:nvSpPr>
          <p:spPr>
            <a:xfrm>
              <a:off x="4399701" y="6189763"/>
              <a:ext cx="483184" cy="483184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60BD01F7-6F2E-4036-8891-E7C146E960E7}"/>
                </a:ext>
              </a:extLst>
            </p:cNvPr>
            <p:cNvSpPr/>
            <p:nvPr userDrawn="1"/>
          </p:nvSpPr>
          <p:spPr>
            <a:xfrm>
              <a:off x="5469802" y="6166240"/>
              <a:ext cx="412030" cy="412030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27DCDD6A-8144-4F1E-B0E2-CD8AAA25B611}"/>
                </a:ext>
              </a:extLst>
            </p:cNvPr>
            <p:cNvSpPr/>
            <p:nvPr userDrawn="1"/>
          </p:nvSpPr>
          <p:spPr>
            <a:xfrm>
              <a:off x="5572810" y="5777765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4F1818D6-0B9A-443D-85DD-7557E561DEE3}"/>
                </a:ext>
              </a:extLst>
            </p:cNvPr>
            <p:cNvSpPr/>
            <p:nvPr userDrawn="1"/>
          </p:nvSpPr>
          <p:spPr>
            <a:xfrm>
              <a:off x="5537233" y="5536173"/>
              <a:ext cx="103007" cy="103007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D9463497-AB40-4FCE-9755-2367B75D0C3D}"/>
                </a:ext>
              </a:extLst>
            </p:cNvPr>
            <p:cNvSpPr/>
            <p:nvPr userDrawn="1"/>
          </p:nvSpPr>
          <p:spPr>
            <a:xfrm>
              <a:off x="4667322" y="5599086"/>
              <a:ext cx="174162" cy="174162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6A60A00C-7F11-4D4E-BA8F-B8E5224BA105}"/>
                </a:ext>
              </a:extLst>
            </p:cNvPr>
            <p:cNvSpPr/>
            <p:nvPr userDrawn="1"/>
          </p:nvSpPr>
          <p:spPr>
            <a:xfrm>
              <a:off x="5034158" y="5236527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D0FC4F86-0476-4736-93A4-4F3E00F25D82}"/>
                </a:ext>
              </a:extLst>
            </p:cNvPr>
            <p:cNvSpPr/>
            <p:nvPr userDrawn="1"/>
          </p:nvSpPr>
          <p:spPr>
            <a:xfrm>
              <a:off x="5389272" y="4994935"/>
              <a:ext cx="103007" cy="103007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D93345AF-0834-4FEE-B5CB-EF7A79AFF161}"/>
                </a:ext>
              </a:extLst>
            </p:cNvPr>
            <p:cNvSpPr/>
            <p:nvPr userDrawn="1"/>
          </p:nvSpPr>
          <p:spPr>
            <a:xfrm>
              <a:off x="5232934" y="5431304"/>
              <a:ext cx="273445" cy="273445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466A69D5-5330-4C56-A9F7-528CB8674E13}"/>
                </a:ext>
              </a:extLst>
            </p:cNvPr>
            <p:cNvSpPr/>
            <p:nvPr userDrawn="1"/>
          </p:nvSpPr>
          <p:spPr>
            <a:xfrm>
              <a:off x="5085661" y="4833874"/>
              <a:ext cx="103007" cy="103007"/>
            </a:xfrm>
            <a:prstGeom prst="ellipse">
              <a:avLst/>
            </a:prstGeom>
            <a:solidFill>
              <a:srgbClr val="F5B317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E14F4590-1D00-4427-A26A-6BB3ABFB449C}"/>
                </a:ext>
              </a:extLst>
            </p:cNvPr>
            <p:cNvSpPr/>
            <p:nvPr userDrawn="1"/>
          </p:nvSpPr>
          <p:spPr>
            <a:xfrm>
              <a:off x="5930466" y="5961177"/>
              <a:ext cx="644245" cy="644245"/>
            </a:xfrm>
            <a:prstGeom prst="ellipse">
              <a:avLst/>
            </a:prstGeom>
            <a:solidFill>
              <a:srgbClr val="F5B317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8A72CCA0-6B15-4A81-8B41-C9AA53EA2D39}"/>
                </a:ext>
              </a:extLst>
            </p:cNvPr>
            <p:cNvSpPr/>
            <p:nvPr userDrawn="1"/>
          </p:nvSpPr>
          <p:spPr>
            <a:xfrm>
              <a:off x="5282540" y="5906405"/>
              <a:ext cx="715400" cy="715400"/>
            </a:xfrm>
            <a:prstGeom prst="ellipse">
              <a:avLst/>
            </a:prstGeom>
            <a:solidFill>
              <a:srgbClr val="F5B317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43611DBA-77C7-4772-AB9B-E1D93C458E95}"/>
                </a:ext>
              </a:extLst>
            </p:cNvPr>
            <p:cNvSpPr/>
            <p:nvPr userDrawn="1"/>
          </p:nvSpPr>
          <p:spPr>
            <a:xfrm>
              <a:off x="5917746" y="5750912"/>
              <a:ext cx="554338" cy="554338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B92078A1-1580-47CF-B151-AF9774EF7A6E}"/>
                </a:ext>
              </a:extLst>
            </p:cNvPr>
            <p:cNvSpPr/>
            <p:nvPr userDrawn="1"/>
          </p:nvSpPr>
          <p:spPr>
            <a:xfrm>
              <a:off x="6474649" y="5913982"/>
              <a:ext cx="483184" cy="483184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6D929232-DFAD-434A-BF5D-3422EDA14B13}"/>
                </a:ext>
              </a:extLst>
            </p:cNvPr>
            <p:cNvSpPr/>
            <p:nvPr userDrawn="1"/>
          </p:nvSpPr>
          <p:spPr>
            <a:xfrm>
              <a:off x="6771530" y="6234284"/>
              <a:ext cx="412030" cy="412030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C2852A36-9CB2-433C-9225-C2B4D37E8EBC}"/>
                </a:ext>
              </a:extLst>
            </p:cNvPr>
            <p:cNvSpPr/>
            <p:nvPr userDrawn="1"/>
          </p:nvSpPr>
          <p:spPr>
            <a:xfrm>
              <a:off x="6854826" y="5778359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5A55B0BD-A335-48D1-B198-BE4DBD9AB001}"/>
                </a:ext>
              </a:extLst>
            </p:cNvPr>
            <p:cNvSpPr/>
            <p:nvPr userDrawn="1"/>
          </p:nvSpPr>
          <p:spPr>
            <a:xfrm>
              <a:off x="6700576" y="5675352"/>
              <a:ext cx="103007" cy="103007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EFE2FB95-3FC2-41F1-89A1-FC93443000C0}"/>
                </a:ext>
              </a:extLst>
            </p:cNvPr>
            <p:cNvSpPr/>
            <p:nvPr userDrawn="1"/>
          </p:nvSpPr>
          <p:spPr>
            <a:xfrm>
              <a:off x="5830665" y="5738265"/>
              <a:ext cx="174162" cy="174162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FF854C63-FB80-43DE-B04F-7A68F6617EF4}"/>
                </a:ext>
              </a:extLst>
            </p:cNvPr>
            <p:cNvSpPr/>
            <p:nvPr userDrawn="1"/>
          </p:nvSpPr>
          <p:spPr>
            <a:xfrm>
              <a:off x="6197501" y="5375706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CAFD94C7-2CFA-4098-B41D-4A4AEBD62A60}"/>
                </a:ext>
              </a:extLst>
            </p:cNvPr>
            <p:cNvSpPr/>
            <p:nvPr userDrawn="1"/>
          </p:nvSpPr>
          <p:spPr>
            <a:xfrm>
              <a:off x="6552615" y="5134114"/>
              <a:ext cx="103007" cy="103007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04766C50-7D72-4A31-B2D4-F70C50C1EE25}"/>
                </a:ext>
              </a:extLst>
            </p:cNvPr>
            <p:cNvSpPr/>
            <p:nvPr userDrawn="1"/>
          </p:nvSpPr>
          <p:spPr>
            <a:xfrm>
              <a:off x="6396277" y="5570483"/>
              <a:ext cx="273445" cy="273445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0CC77808-335D-4700-82A4-2C914DB638E8}"/>
                </a:ext>
              </a:extLst>
            </p:cNvPr>
            <p:cNvSpPr/>
            <p:nvPr userDrawn="1"/>
          </p:nvSpPr>
          <p:spPr>
            <a:xfrm>
              <a:off x="6249004" y="4973053"/>
              <a:ext cx="103007" cy="103007"/>
            </a:xfrm>
            <a:prstGeom prst="ellipse">
              <a:avLst/>
            </a:prstGeom>
            <a:solidFill>
              <a:srgbClr val="F5B317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B545CB8E-95B5-4909-9A21-A86F1325AA78}"/>
                </a:ext>
              </a:extLst>
            </p:cNvPr>
            <p:cNvSpPr/>
            <p:nvPr userDrawn="1"/>
          </p:nvSpPr>
          <p:spPr>
            <a:xfrm>
              <a:off x="7441688" y="5895832"/>
              <a:ext cx="644245" cy="644245"/>
            </a:xfrm>
            <a:prstGeom prst="ellipse">
              <a:avLst/>
            </a:prstGeom>
            <a:solidFill>
              <a:srgbClr val="F5B317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A3ED2C7D-8F7E-4655-8B36-6509AD420D87}"/>
                </a:ext>
              </a:extLst>
            </p:cNvPr>
            <p:cNvSpPr/>
            <p:nvPr userDrawn="1"/>
          </p:nvSpPr>
          <p:spPr>
            <a:xfrm>
              <a:off x="7023035" y="5767820"/>
              <a:ext cx="715400" cy="715400"/>
            </a:xfrm>
            <a:prstGeom prst="ellipse">
              <a:avLst/>
            </a:prstGeom>
            <a:solidFill>
              <a:srgbClr val="F5B317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787C5DA7-9614-498E-BA24-7DD9109AC652}"/>
                </a:ext>
              </a:extLst>
            </p:cNvPr>
            <p:cNvSpPr/>
            <p:nvPr userDrawn="1"/>
          </p:nvSpPr>
          <p:spPr>
            <a:xfrm>
              <a:off x="7309581" y="5490651"/>
              <a:ext cx="554338" cy="554338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79769BC1-9730-492B-8AC9-737B5029498E}"/>
                </a:ext>
              </a:extLst>
            </p:cNvPr>
            <p:cNvSpPr/>
            <p:nvPr userDrawn="1"/>
          </p:nvSpPr>
          <p:spPr>
            <a:xfrm>
              <a:off x="5054049" y="6175903"/>
              <a:ext cx="483184" cy="483184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3C239F14-A935-4A0C-ABC8-FE43DFAA6BFF}"/>
                </a:ext>
              </a:extLst>
            </p:cNvPr>
            <p:cNvSpPr/>
            <p:nvPr userDrawn="1"/>
          </p:nvSpPr>
          <p:spPr>
            <a:xfrm>
              <a:off x="7818965" y="6088865"/>
              <a:ext cx="412030" cy="412030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D7E17F8C-0CFF-4744-B6D3-3DC7FC916854}"/>
                </a:ext>
              </a:extLst>
            </p:cNvPr>
            <p:cNvSpPr/>
            <p:nvPr userDrawn="1"/>
          </p:nvSpPr>
          <p:spPr>
            <a:xfrm>
              <a:off x="7921973" y="5700390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4D7C147E-B377-4B6F-B759-A3E347B6DA3B}"/>
                </a:ext>
              </a:extLst>
            </p:cNvPr>
            <p:cNvSpPr/>
            <p:nvPr userDrawn="1"/>
          </p:nvSpPr>
          <p:spPr>
            <a:xfrm>
              <a:off x="7886396" y="5458798"/>
              <a:ext cx="103007" cy="103007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08E5D1B1-3A77-4E67-A379-307628B9BD39}"/>
                </a:ext>
              </a:extLst>
            </p:cNvPr>
            <p:cNvSpPr/>
            <p:nvPr userDrawn="1"/>
          </p:nvSpPr>
          <p:spPr>
            <a:xfrm>
              <a:off x="7016485" y="5521711"/>
              <a:ext cx="174162" cy="174162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893419C9-09C7-42B8-85CC-97EA8B7EB85B}"/>
                </a:ext>
              </a:extLst>
            </p:cNvPr>
            <p:cNvSpPr/>
            <p:nvPr userDrawn="1"/>
          </p:nvSpPr>
          <p:spPr>
            <a:xfrm>
              <a:off x="7383321" y="5159152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3A556BE3-3174-4C0E-A396-92548ED3857A}"/>
                </a:ext>
              </a:extLst>
            </p:cNvPr>
            <p:cNvSpPr/>
            <p:nvPr userDrawn="1"/>
          </p:nvSpPr>
          <p:spPr>
            <a:xfrm>
              <a:off x="7738435" y="4917560"/>
              <a:ext cx="103007" cy="103007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44ECC72F-484B-4E3F-8FD1-22A4988590F7}"/>
                </a:ext>
              </a:extLst>
            </p:cNvPr>
            <p:cNvSpPr/>
            <p:nvPr userDrawn="1"/>
          </p:nvSpPr>
          <p:spPr>
            <a:xfrm>
              <a:off x="7582097" y="5353929"/>
              <a:ext cx="273445" cy="273445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F2A5734F-7478-42BD-A9FC-56A05274C9F3}"/>
                </a:ext>
              </a:extLst>
            </p:cNvPr>
            <p:cNvSpPr/>
            <p:nvPr userDrawn="1"/>
          </p:nvSpPr>
          <p:spPr>
            <a:xfrm>
              <a:off x="7434824" y="4756499"/>
              <a:ext cx="103007" cy="103007"/>
            </a:xfrm>
            <a:prstGeom prst="ellipse">
              <a:avLst/>
            </a:prstGeom>
            <a:solidFill>
              <a:srgbClr val="F5B317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5E0DF063-D532-41DB-AF6F-EF5D9BFF240C}"/>
                </a:ext>
              </a:extLst>
            </p:cNvPr>
            <p:cNvSpPr/>
            <p:nvPr userDrawn="1"/>
          </p:nvSpPr>
          <p:spPr>
            <a:xfrm>
              <a:off x="8500514" y="5973809"/>
              <a:ext cx="644245" cy="644245"/>
            </a:xfrm>
            <a:prstGeom prst="ellipse">
              <a:avLst/>
            </a:prstGeom>
            <a:solidFill>
              <a:srgbClr val="F5B317">
                <a:alpha val="8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5843CCB6-1DFE-4AB1-881E-7B2B9819F419}"/>
                </a:ext>
              </a:extLst>
            </p:cNvPr>
            <p:cNvSpPr/>
            <p:nvPr userDrawn="1"/>
          </p:nvSpPr>
          <p:spPr>
            <a:xfrm>
              <a:off x="7943292" y="5718020"/>
              <a:ext cx="715400" cy="715400"/>
            </a:xfrm>
            <a:prstGeom prst="ellipse">
              <a:avLst/>
            </a:prstGeom>
            <a:solidFill>
              <a:srgbClr val="F5B317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00A0B526-43AD-4608-9B4B-5F16F8BA4633}"/>
                </a:ext>
              </a:extLst>
            </p:cNvPr>
            <p:cNvSpPr/>
            <p:nvPr userDrawn="1"/>
          </p:nvSpPr>
          <p:spPr>
            <a:xfrm>
              <a:off x="8229838" y="5440851"/>
              <a:ext cx="554338" cy="554338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04A30BE6-7388-44CB-B083-BF11DAC4933C}"/>
                </a:ext>
              </a:extLst>
            </p:cNvPr>
            <p:cNvSpPr/>
            <p:nvPr userDrawn="1"/>
          </p:nvSpPr>
          <p:spPr>
            <a:xfrm>
              <a:off x="8260762" y="6191828"/>
              <a:ext cx="483184" cy="483184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9C0B918F-B2FE-4255-8355-366492DBC346}"/>
                </a:ext>
              </a:extLst>
            </p:cNvPr>
            <p:cNvSpPr/>
            <p:nvPr userDrawn="1"/>
          </p:nvSpPr>
          <p:spPr>
            <a:xfrm>
              <a:off x="8674526" y="5798009"/>
              <a:ext cx="412030" cy="412030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DB933802-DF18-4EB0-908C-315E4265BFD2}"/>
                </a:ext>
              </a:extLst>
            </p:cNvPr>
            <p:cNvSpPr/>
            <p:nvPr userDrawn="1"/>
          </p:nvSpPr>
          <p:spPr>
            <a:xfrm>
              <a:off x="8842230" y="5650590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4AA23912-81E8-4744-A5A6-C35911B97D5F}"/>
                </a:ext>
              </a:extLst>
            </p:cNvPr>
            <p:cNvSpPr/>
            <p:nvPr userDrawn="1"/>
          </p:nvSpPr>
          <p:spPr>
            <a:xfrm>
              <a:off x="8806653" y="5408998"/>
              <a:ext cx="103007" cy="103007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782A3F54-CBA6-4539-B404-045ADC8DEFF7}"/>
                </a:ext>
              </a:extLst>
            </p:cNvPr>
            <p:cNvSpPr/>
            <p:nvPr userDrawn="1"/>
          </p:nvSpPr>
          <p:spPr>
            <a:xfrm>
              <a:off x="7936742" y="5471911"/>
              <a:ext cx="174162" cy="174162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B1CE0CA8-81AF-46B0-AE3C-D548E7A7AD51}"/>
                </a:ext>
              </a:extLst>
            </p:cNvPr>
            <p:cNvSpPr/>
            <p:nvPr userDrawn="1"/>
          </p:nvSpPr>
          <p:spPr>
            <a:xfrm>
              <a:off x="8303578" y="5109352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ADCE647F-B4FB-42C6-84E7-84A66095D36F}"/>
                </a:ext>
              </a:extLst>
            </p:cNvPr>
            <p:cNvSpPr/>
            <p:nvPr userDrawn="1"/>
          </p:nvSpPr>
          <p:spPr>
            <a:xfrm>
              <a:off x="8658692" y="4867760"/>
              <a:ext cx="103007" cy="103007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E0E14868-5435-4907-B63B-5764228CC53D}"/>
                </a:ext>
              </a:extLst>
            </p:cNvPr>
            <p:cNvSpPr/>
            <p:nvPr userDrawn="1"/>
          </p:nvSpPr>
          <p:spPr>
            <a:xfrm>
              <a:off x="8502354" y="5304129"/>
              <a:ext cx="273445" cy="273445"/>
            </a:xfrm>
            <a:prstGeom prst="ellipse">
              <a:avLst/>
            </a:prstGeom>
            <a:solidFill>
              <a:srgbClr val="F5B317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760F0C0E-D65F-4C9B-AC4F-B061B5C2790F}"/>
                </a:ext>
              </a:extLst>
            </p:cNvPr>
            <p:cNvSpPr/>
            <p:nvPr userDrawn="1"/>
          </p:nvSpPr>
          <p:spPr>
            <a:xfrm>
              <a:off x="8355081" y="4706699"/>
              <a:ext cx="103007" cy="103007"/>
            </a:xfrm>
            <a:prstGeom prst="ellipse">
              <a:avLst/>
            </a:prstGeom>
            <a:solidFill>
              <a:srgbClr val="F5B317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6E9CD739-CFB3-4C65-B2FD-7868E12A8319}"/>
                </a:ext>
              </a:extLst>
            </p:cNvPr>
            <p:cNvSpPr/>
            <p:nvPr userDrawn="1"/>
          </p:nvSpPr>
          <p:spPr>
            <a:xfrm>
              <a:off x="1740579" y="5162164"/>
              <a:ext cx="206015" cy="206015"/>
            </a:xfrm>
            <a:prstGeom prst="ellipse">
              <a:avLst/>
            </a:prstGeom>
            <a:solidFill>
              <a:srgbClr val="F5B3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F287EDE8-A5E7-471F-8B67-0ECFD620F878}"/>
                </a:ext>
              </a:extLst>
            </p:cNvPr>
            <p:cNvSpPr/>
            <p:nvPr/>
          </p:nvSpPr>
          <p:spPr>
            <a:xfrm>
              <a:off x="6582997" y="6433840"/>
              <a:ext cx="174162" cy="174162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77629B16-2BF0-4A37-8CD7-FA26B459EEA5}"/>
                </a:ext>
              </a:extLst>
            </p:cNvPr>
            <p:cNvSpPr/>
            <p:nvPr/>
          </p:nvSpPr>
          <p:spPr>
            <a:xfrm>
              <a:off x="7477619" y="6463569"/>
              <a:ext cx="174162" cy="174162"/>
            </a:xfrm>
            <a:prstGeom prst="ellipse">
              <a:avLst/>
            </a:prstGeom>
            <a:solidFill>
              <a:srgbClr val="F5B317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1800" dirty="0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A97AB9D1-F095-4FDD-9F32-565822F77772}"/>
              </a:ext>
            </a:extLst>
          </p:cNvPr>
          <p:cNvSpPr/>
          <p:nvPr/>
        </p:nvSpPr>
        <p:spPr>
          <a:xfrm>
            <a:off x="0" y="3876955"/>
            <a:ext cx="12183267" cy="268806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0B14F56F-A42A-42A4-B221-407178104470}"/>
              </a:ext>
            </a:extLst>
          </p:cNvPr>
          <p:cNvGrpSpPr/>
          <p:nvPr/>
        </p:nvGrpSpPr>
        <p:grpSpPr>
          <a:xfrm>
            <a:off x="3174294" y="3534870"/>
            <a:ext cx="1584176" cy="3061053"/>
            <a:chOff x="903020" y="3403687"/>
            <a:chExt cx="1584176" cy="3061053"/>
          </a:xfrm>
        </p:grpSpPr>
        <p:sp>
          <p:nvSpPr>
            <p:cNvPr id="207" name="Trapezoid 206">
              <a:extLst>
                <a:ext uri="{FF2B5EF4-FFF2-40B4-BE49-F238E27FC236}">
                  <a16:creationId xmlns:a16="http://schemas.microsoft.com/office/drawing/2014/main" id="{96771353-1B61-41F8-9E1D-995910375512}"/>
                </a:ext>
              </a:extLst>
            </p:cNvPr>
            <p:cNvSpPr/>
            <p:nvPr/>
          </p:nvSpPr>
          <p:spPr>
            <a:xfrm>
              <a:off x="1605955" y="5636740"/>
              <a:ext cx="178306" cy="828000"/>
            </a:xfrm>
            <a:prstGeom prst="trapezoi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8E280120-4256-43B3-BE3D-7048215E0615}"/>
                </a:ext>
              </a:extLst>
            </p:cNvPr>
            <p:cNvGrpSpPr/>
            <p:nvPr/>
          </p:nvGrpSpPr>
          <p:grpSpPr>
            <a:xfrm>
              <a:off x="903020" y="3403687"/>
              <a:ext cx="1584176" cy="2282988"/>
              <a:chOff x="967240" y="3289369"/>
              <a:chExt cx="1100200" cy="1585520"/>
            </a:xfrm>
          </p:grpSpPr>
          <p:sp>
            <p:nvSpPr>
              <p:cNvPr id="209" name="Freeform 3">
                <a:extLst>
                  <a:ext uri="{FF2B5EF4-FFF2-40B4-BE49-F238E27FC236}">
                    <a16:creationId xmlns:a16="http://schemas.microsoft.com/office/drawing/2014/main" id="{3E79B367-AFFB-42D4-89F3-74B9A72592A4}"/>
                  </a:ext>
                </a:extLst>
              </p:cNvPr>
              <p:cNvSpPr/>
              <p:nvPr/>
            </p:nvSpPr>
            <p:spPr>
              <a:xfrm>
                <a:off x="967240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10" name="Freeform 18">
                <a:extLst>
                  <a:ext uri="{FF2B5EF4-FFF2-40B4-BE49-F238E27FC236}">
                    <a16:creationId xmlns:a16="http://schemas.microsoft.com/office/drawing/2014/main" id="{B0DB8281-5C07-4967-8765-A4D9A2F43DD5}"/>
                  </a:ext>
                </a:extLst>
              </p:cNvPr>
              <p:cNvSpPr/>
              <p:nvPr/>
            </p:nvSpPr>
            <p:spPr>
              <a:xfrm flipH="1">
                <a:off x="1514959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211" name="그룹 5">
            <a:extLst>
              <a:ext uri="{FF2B5EF4-FFF2-40B4-BE49-F238E27FC236}">
                <a16:creationId xmlns:a16="http://schemas.microsoft.com/office/drawing/2014/main" id="{4599F43E-5256-4408-A3FE-01046B5AFDED}"/>
              </a:ext>
            </a:extLst>
          </p:cNvPr>
          <p:cNvGrpSpPr/>
          <p:nvPr/>
        </p:nvGrpSpPr>
        <p:grpSpPr>
          <a:xfrm>
            <a:off x="5301473" y="3534869"/>
            <a:ext cx="1584176" cy="3061053"/>
            <a:chOff x="5717691" y="3403687"/>
            <a:chExt cx="1584176" cy="3061053"/>
          </a:xfrm>
        </p:grpSpPr>
        <p:sp>
          <p:nvSpPr>
            <p:cNvPr id="212" name="Trapezoid 211">
              <a:extLst>
                <a:ext uri="{FF2B5EF4-FFF2-40B4-BE49-F238E27FC236}">
                  <a16:creationId xmlns:a16="http://schemas.microsoft.com/office/drawing/2014/main" id="{DFBA0D59-522D-4426-B90D-829313D51CA7}"/>
                </a:ext>
              </a:extLst>
            </p:cNvPr>
            <p:cNvSpPr/>
            <p:nvPr/>
          </p:nvSpPr>
          <p:spPr>
            <a:xfrm>
              <a:off x="6420626" y="5636740"/>
              <a:ext cx="178306" cy="828000"/>
            </a:xfrm>
            <a:prstGeom prst="trapezoi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8C75E1F3-453E-4515-8DA7-550B3F94ED8A}"/>
                </a:ext>
              </a:extLst>
            </p:cNvPr>
            <p:cNvGrpSpPr/>
            <p:nvPr/>
          </p:nvGrpSpPr>
          <p:grpSpPr>
            <a:xfrm>
              <a:off x="5717691" y="3403687"/>
              <a:ext cx="1584176" cy="2282988"/>
              <a:chOff x="967240" y="3289369"/>
              <a:chExt cx="1100200" cy="1585520"/>
            </a:xfrm>
          </p:grpSpPr>
          <p:sp>
            <p:nvSpPr>
              <p:cNvPr id="214" name="Freeform 21">
                <a:extLst>
                  <a:ext uri="{FF2B5EF4-FFF2-40B4-BE49-F238E27FC236}">
                    <a16:creationId xmlns:a16="http://schemas.microsoft.com/office/drawing/2014/main" id="{DBA19997-26FD-43C3-B424-78F3B1BB69CC}"/>
                  </a:ext>
                </a:extLst>
              </p:cNvPr>
              <p:cNvSpPr/>
              <p:nvPr/>
            </p:nvSpPr>
            <p:spPr>
              <a:xfrm>
                <a:off x="967240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15" name="Freeform 22">
                <a:extLst>
                  <a:ext uri="{FF2B5EF4-FFF2-40B4-BE49-F238E27FC236}">
                    <a16:creationId xmlns:a16="http://schemas.microsoft.com/office/drawing/2014/main" id="{0194711C-0310-4509-A883-A1C6390BCF43}"/>
                  </a:ext>
                </a:extLst>
              </p:cNvPr>
              <p:cNvSpPr/>
              <p:nvPr/>
            </p:nvSpPr>
            <p:spPr>
              <a:xfrm flipH="1">
                <a:off x="1514959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216" name="그룹 6">
            <a:extLst>
              <a:ext uri="{FF2B5EF4-FFF2-40B4-BE49-F238E27FC236}">
                <a16:creationId xmlns:a16="http://schemas.microsoft.com/office/drawing/2014/main" id="{8FDECDC6-1A82-4C92-AF9C-2B422D058682}"/>
              </a:ext>
            </a:extLst>
          </p:cNvPr>
          <p:cNvGrpSpPr/>
          <p:nvPr/>
        </p:nvGrpSpPr>
        <p:grpSpPr>
          <a:xfrm>
            <a:off x="7428652" y="3534869"/>
            <a:ext cx="1584176" cy="3061053"/>
            <a:chOff x="7636762" y="3403687"/>
            <a:chExt cx="1584176" cy="3061053"/>
          </a:xfrm>
        </p:grpSpPr>
        <p:sp>
          <p:nvSpPr>
            <p:cNvPr id="217" name="Trapezoid 216">
              <a:extLst>
                <a:ext uri="{FF2B5EF4-FFF2-40B4-BE49-F238E27FC236}">
                  <a16:creationId xmlns:a16="http://schemas.microsoft.com/office/drawing/2014/main" id="{4984D2CE-0326-4475-A079-92E17AA035BD}"/>
                </a:ext>
              </a:extLst>
            </p:cNvPr>
            <p:cNvSpPr/>
            <p:nvPr/>
          </p:nvSpPr>
          <p:spPr>
            <a:xfrm>
              <a:off x="8339697" y="5636740"/>
              <a:ext cx="178306" cy="828000"/>
            </a:xfrm>
            <a:prstGeom prst="trapezoi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E01300FB-33AC-4587-8DF8-8A37D3C03077}"/>
                </a:ext>
              </a:extLst>
            </p:cNvPr>
            <p:cNvGrpSpPr/>
            <p:nvPr/>
          </p:nvGrpSpPr>
          <p:grpSpPr>
            <a:xfrm>
              <a:off x="7636762" y="3403687"/>
              <a:ext cx="1584176" cy="2282988"/>
              <a:chOff x="967240" y="3289369"/>
              <a:chExt cx="1100200" cy="1585520"/>
            </a:xfrm>
          </p:grpSpPr>
          <p:sp>
            <p:nvSpPr>
              <p:cNvPr id="219" name="Freeform 24">
                <a:extLst>
                  <a:ext uri="{FF2B5EF4-FFF2-40B4-BE49-F238E27FC236}">
                    <a16:creationId xmlns:a16="http://schemas.microsoft.com/office/drawing/2014/main" id="{E20E11FB-1394-4DD9-9C3C-D86E5EA54E23}"/>
                  </a:ext>
                </a:extLst>
              </p:cNvPr>
              <p:cNvSpPr/>
              <p:nvPr/>
            </p:nvSpPr>
            <p:spPr>
              <a:xfrm>
                <a:off x="967240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20" name="Freeform 25">
                <a:extLst>
                  <a:ext uri="{FF2B5EF4-FFF2-40B4-BE49-F238E27FC236}">
                    <a16:creationId xmlns:a16="http://schemas.microsoft.com/office/drawing/2014/main" id="{F35B17C6-70BB-4548-89DC-E1CC25F50E28}"/>
                  </a:ext>
                </a:extLst>
              </p:cNvPr>
              <p:cNvSpPr/>
              <p:nvPr/>
            </p:nvSpPr>
            <p:spPr>
              <a:xfrm flipH="1">
                <a:off x="1514959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</p:grpSp>
      <p:grpSp>
        <p:nvGrpSpPr>
          <p:cNvPr id="221" name="그룹 7">
            <a:extLst>
              <a:ext uri="{FF2B5EF4-FFF2-40B4-BE49-F238E27FC236}">
                <a16:creationId xmlns:a16="http://schemas.microsoft.com/office/drawing/2014/main" id="{9E03F285-4F59-4051-A7D8-39BA13014CA7}"/>
              </a:ext>
            </a:extLst>
          </p:cNvPr>
          <p:cNvGrpSpPr/>
          <p:nvPr/>
        </p:nvGrpSpPr>
        <p:grpSpPr>
          <a:xfrm>
            <a:off x="9555832" y="3534869"/>
            <a:ext cx="1584176" cy="3061053"/>
            <a:chOff x="9555832" y="3403687"/>
            <a:chExt cx="1584176" cy="3061053"/>
          </a:xfrm>
        </p:grpSpPr>
        <p:sp>
          <p:nvSpPr>
            <p:cNvPr id="222" name="Trapezoid 221">
              <a:extLst>
                <a:ext uri="{FF2B5EF4-FFF2-40B4-BE49-F238E27FC236}">
                  <a16:creationId xmlns:a16="http://schemas.microsoft.com/office/drawing/2014/main" id="{B2F6CC99-AABE-44FC-ABB9-34FFB3ECB0D3}"/>
                </a:ext>
              </a:extLst>
            </p:cNvPr>
            <p:cNvSpPr/>
            <p:nvPr/>
          </p:nvSpPr>
          <p:spPr>
            <a:xfrm>
              <a:off x="10258767" y="5636740"/>
              <a:ext cx="178306" cy="828000"/>
            </a:xfrm>
            <a:prstGeom prst="trapezoi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B56276D4-8D87-4D72-9636-FB748CFCDB0B}"/>
                </a:ext>
              </a:extLst>
            </p:cNvPr>
            <p:cNvGrpSpPr/>
            <p:nvPr/>
          </p:nvGrpSpPr>
          <p:grpSpPr>
            <a:xfrm>
              <a:off x="9555832" y="3403687"/>
              <a:ext cx="1584176" cy="2282988"/>
              <a:chOff x="967240" y="3289369"/>
              <a:chExt cx="1100200" cy="1585520"/>
            </a:xfrm>
          </p:grpSpPr>
          <p:sp>
            <p:nvSpPr>
              <p:cNvPr id="224" name="Freeform 27">
                <a:extLst>
                  <a:ext uri="{FF2B5EF4-FFF2-40B4-BE49-F238E27FC236}">
                    <a16:creationId xmlns:a16="http://schemas.microsoft.com/office/drawing/2014/main" id="{2590DCD9-6AFC-443C-B468-6407CC11F5FD}"/>
                  </a:ext>
                </a:extLst>
              </p:cNvPr>
              <p:cNvSpPr/>
              <p:nvPr/>
            </p:nvSpPr>
            <p:spPr>
              <a:xfrm>
                <a:off x="967240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25" name="Freeform 28">
                <a:extLst>
                  <a:ext uri="{FF2B5EF4-FFF2-40B4-BE49-F238E27FC236}">
                    <a16:creationId xmlns:a16="http://schemas.microsoft.com/office/drawing/2014/main" id="{09C936F1-9AF4-4E82-95FC-2487361C012A}"/>
                  </a:ext>
                </a:extLst>
              </p:cNvPr>
              <p:cNvSpPr/>
              <p:nvPr/>
            </p:nvSpPr>
            <p:spPr>
              <a:xfrm flipH="1">
                <a:off x="1514959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4FECAC46-FCC7-4E69-AC32-4D6F6E467EB2}"/>
              </a:ext>
            </a:extLst>
          </p:cNvPr>
          <p:cNvGrpSpPr/>
          <p:nvPr/>
        </p:nvGrpSpPr>
        <p:grpSpPr>
          <a:xfrm>
            <a:off x="2961548" y="1831582"/>
            <a:ext cx="1997216" cy="1477328"/>
            <a:chOff x="3017859" y="4283314"/>
            <a:chExt cx="1890849" cy="1477328"/>
          </a:xfrm>
        </p:grpSpPr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0A83B4FB-7D08-4B17-9EC7-45499A2A99C4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87407B6F-0E08-4A65-B159-771238AD86E4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A723EE50-A643-44F2-9570-93031BB606D8}"/>
              </a:ext>
            </a:extLst>
          </p:cNvPr>
          <p:cNvGrpSpPr/>
          <p:nvPr/>
        </p:nvGrpSpPr>
        <p:grpSpPr>
          <a:xfrm>
            <a:off x="5083457" y="1831582"/>
            <a:ext cx="1997216" cy="1477328"/>
            <a:chOff x="3017859" y="4283314"/>
            <a:chExt cx="1890849" cy="1477328"/>
          </a:xfrm>
        </p:grpSpPr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60DD6DA6-626E-41CC-8A3F-AD4E920EBAE5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D3AC3EEC-46BF-4B85-88BB-236A934A1D0F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179681E4-B02A-47F0-82C6-611A802AC5C5}"/>
              </a:ext>
            </a:extLst>
          </p:cNvPr>
          <p:cNvGrpSpPr/>
          <p:nvPr/>
        </p:nvGrpSpPr>
        <p:grpSpPr>
          <a:xfrm>
            <a:off x="7205366" y="1831582"/>
            <a:ext cx="1997216" cy="1477328"/>
            <a:chOff x="3017859" y="4283314"/>
            <a:chExt cx="1890849" cy="1477328"/>
          </a:xfrm>
        </p:grpSpPr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05957936-C3FA-4465-809A-523DA9DD1DC0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647B9898-CA48-48CC-AD29-A788B99AAD3E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978EEE00-8693-42F0-9F05-602BC4013730}"/>
              </a:ext>
            </a:extLst>
          </p:cNvPr>
          <p:cNvGrpSpPr/>
          <p:nvPr/>
        </p:nvGrpSpPr>
        <p:grpSpPr>
          <a:xfrm>
            <a:off x="9327276" y="1831582"/>
            <a:ext cx="1997216" cy="1477328"/>
            <a:chOff x="3017859" y="4283314"/>
            <a:chExt cx="1890849" cy="1477328"/>
          </a:xfrm>
        </p:grpSpPr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646F8633-2036-4699-9696-D3CE529E9324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6011C5C0-A73A-4226-86E1-C1BBDA3C2339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8" name="Group 4">
            <a:extLst>
              <a:ext uri="{FF2B5EF4-FFF2-40B4-BE49-F238E27FC236}">
                <a16:creationId xmlns:a16="http://schemas.microsoft.com/office/drawing/2014/main" id="{F0C3646A-02F2-456B-B2AC-E121DFB8307F}"/>
              </a:ext>
            </a:extLst>
          </p:cNvPr>
          <p:cNvGrpSpPr/>
          <p:nvPr/>
        </p:nvGrpSpPr>
        <p:grpSpPr>
          <a:xfrm>
            <a:off x="1047115" y="3534870"/>
            <a:ext cx="1584176" cy="3061053"/>
            <a:chOff x="903020" y="3403687"/>
            <a:chExt cx="1584176" cy="3061053"/>
          </a:xfrm>
        </p:grpSpPr>
        <p:sp>
          <p:nvSpPr>
            <p:cNvPr id="239" name="Trapezoid 19">
              <a:extLst>
                <a:ext uri="{FF2B5EF4-FFF2-40B4-BE49-F238E27FC236}">
                  <a16:creationId xmlns:a16="http://schemas.microsoft.com/office/drawing/2014/main" id="{6FC22B8E-03AD-4D20-B3DF-C6B93974AC67}"/>
                </a:ext>
              </a:extLst>
            </p:cNvPr>
            <p:cNvSpPr/>
            <p:nvPr/>
          </p:nvSpPr>
          <p:spPr>
            <a:xfrm>
              <a:off x="1605955" y="5636740"/>
              <a:ext cx="178306" cy="828000"/>
            </a:xfrm>
            <a:prstGeom prst="trapezoid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240" name="Group 16">
              <a:extLst>
                <a:ext uri="{FF2B5EF4-FFF2-40B4-BE49-F238E27FC236}">
                  <a16:creationId xmlns:a16="http://schemas.microsoft.com/office/drawing/2014/main" id="{5D6FB938-9764-4D81-A7A9-75FEBC1BC79C}"/>
                </a:ext>
              </a:extLst>
            </p:cNvPr>
            <p:cNvGrpSpPr/>
            <p:nvPr/>
          </p:nvGrpSpPr>
          <p:grpSpPr>
            <a:xfrm>
              <a:off x="903020" y="3403687"/>
              <a:ext cx="1584176" cy="2282988"/>
              <a:chOff x="967240" y="3289369"/>
              <a:chExt cx="1100200" cy="1585520"/>
            </a:xfrm>
          </p:grpSpPr>
          <p:sp>
            <p:nvSpPr>
              <p:cNvPr id="241" name="Freeform 3">
                <a:extLst>
                  <a:ext uri="{FF2B5EF4-FFF2-40B4-BE49-F238E27FC236}">
                    <a16:creationId xmlns:a16="http://schemas.microsoft.com/office/drawing/2014/main" id="{77D1C8D2-7C46-4CA4-B0AC-73C0F2B3CC0D}"/>
                  </a:ext>
                </a:extLst>
              </p:cNvPr>
              <p:cNvSpPr/>
              <p:nvPr/>
            </p:nvSpPr>
            <p:spPr>
              <a:xfrm>
                <a:off x="967240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42" name="Freeform 18">
                <a:extLst>
                  <a:ext uri="{FF2B5EF4-FFF2-40B4-BE49-F238E27FC236}">
                    <a16:creationId xmlns:a16="http://schemas.microsoft.com/office/drawing/2014/main" id="{BAD00BD3-EE70-4735-A5B9-20FE0D169CD9}"/>
                  </a:ext>
                </a:extLst>
              </p:cNvPr>
              <p:cNvSpPr/>
              <p:nvPr/>
            </p:nvSpPr>
            <p:spPr>
              <a:xfrm flipH="1">
                <a:off x="1514959" y="3289369"/>
                <a:ext cx="552481" cy="1585520"/>
              </a:xfrm>
              <a:custGeom>
                <a:avLst/>
                <a:gdLst/>
                <a:ahLst/>
                <a:cxnLst/>
                <a:rect l="l" t="t" r="r" b="b"/>
                <a:pathLst>
                  <a:path w="552481" h="1585520">
                    <a:moveTo>
                      <a:pt x="550099" y="0"/>
                    </a:moveTo>
                    <a:lnTo>
                      <a:pt x="550454" y="236086"/>
                    </a:lnTo>
                    <a:lnTo>
                      <a:pt x="488816" y="193543"/>
                    </a:lnTo>
                    <a:lnTo>
                      <a:pt x="550466" y="244157"/>
                    </a:lnTo>
                    <a:lnTo>
                      <a:pt x="550735" y="423083"/>
                    </a:lnTo>
                    <a:lnTo>
                      <a:pt x="440807" y="347209"/>
                    </a:lnTo>
                    <a:lnTo>
                      <a:pt x="550756" y="437477"/>
                    </a:lnTo>
                    <a:lnTo>
                      <a:pt x="551026" y="616991"/>
                    </a:lnTo>
                    <a:lnTo>
                      <a:pt x="372197" y="491984"/>
                    </a:lnTo>
                    <a:lnTo>
                      <a:pt x="551056" y="637056"/>
                    </a:lnTo>
                    <a:lnTo>
                      <a:pt x="551331" y="819782"/>
                    </a:lnTo>
                    <a:lnTo>
                      <a:pt x="270832" y="619203"/>
                    </a:lnTo>
                    <a:lnTo>
                      <a:pt x="551364" y="841805"/>
                    </a:lnTo>
                    <a:lnTo>
                      <a:pt x="551613" y="1007603"/>
                    </a:lnTo>
                    <a:lnTo>
                      <a:pt x="184579" y="741931"/>
                    </a:lnTo>
                    <a:lnTo>
                      <a:pt x="551646" y="1029766"/>
                    </a:lnTo>
                    <a:lnTo>
                      <a:pt x="551910" y="1205103"/>
                    </a:lnTo>
                    <a:lnTo>
                      <a:pt x="119129" y="889458"/>
                    </a:lnTo>
                    <a:lnTo>
                      <a:pt x="551942" y="1226335"/>
                    </a:lnTo>
                    <a:lnTo>
                      <a:pt x="552201" y="1398749"/>
                    </a:lnTo>
                    <a:lnTo>
                      <a:pt x="184579" y="1132651"/>
                    </a:lnTo>
                    <a:lnTo>
                      <a:pt x="552234" y="1420947"/>
                    </a:lnTo>
                    <a:lnTo>
                      <a:pt x="552481" y="1585328"/>
                    </a:lnTo>
                    <a:cubicBezTo>
                      <a:pt x="331520" y="1590267"/>
                      <a:pt x="189138" y="1499959"/>
                      <a:pt x="103908" y="1357263"/>
                    </a:cubicBezTo>
                    <a:cubicBezTo>
                      <a:pt x="-144138" y="933499"/>
                      <a:pt x="70524" y="593019"/>
                      <a:pt x="550099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243" name="Group 33">
            <a:extLst>
              <a:ext uri="{FF2B5EF4-FFF2-40B4-BE49-F238E27FC236}">
                <a16:creationId xmlns:a16="http://schemas.microsoft.com/office/drawing/2014/main" id="{F6CDB4F8-0948-4341-BD9E-2AC03391D5BF}"/>
              </a:ext>
            </a:extLst>
          </p:cNvPr>
          <p:cNvGrpSpPr/>
          <p:nvPr/>
        </p:nvGrpSpPr>
        <p:grpSpPr>
          <a:xfrm>
            <a:off x="839639" y="1831582"/>
            <a:ext cx="1997216" cy="1477328"/>
            <a:chOff x="3017859" y="4283314"/>
            <a:chExt cx="1890849" cy="1477328"/>
          </a:xfrm>
        </p:grpSpPr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8A1AAB4A-5AFD-40CD-8656-9DF7457244C5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FB0C28AA-86F1-4B70-AE8F-9DFDAED2062B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6" name="Rectangle 30">
            <a:extLst>
              <a:ext uri="{FF2B5EF4-FFF2-40B4-BE49-F238E27FC236}">
                <a16:creationId xmlns:a16="http://schemas.microsoft.com/office/drawing/2014/main" id="{7BF35EF4-3662-4698-B7D7-4DE19C3FC9E5}"/>
              </a:ext>
            </a:extLst>
          </p:cNvPr>
          <p:cNvSpPr/>
          <p:nvPr/>
        </p:nvSpPr>
        <p:spPr>
          <a:xfrm>
            <a:off x="1651620" y="4737473"/>
            <a:ext cx="405780" cy="404594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7" name="Freeform 18">
            <a:extLst>
              <a:ext uri="{FF2B5EF4-FFF2-40B4-BE49-F238E27FC236}">
                <a16:creationId xmlns:a16="http://schemas.microsoft.com/office/drawing/2014/main" id="{D82C402B-7031-4116-AD3F-DFF8F602C874}"/>
              </a:ext>
            </a:extLst>
          </p:cNvPr>
          <p:cNvSpPr/>
          <p:nvPr/>
        </p:nvSpPr>
        <p:spPr>
          <a:xfrm>
            <a:off x="10077955" y="4719123"/>
            <a:ext cx="546787" cy="44129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8" name="Oval 7">
            <a:extLst>
              <a:ext uri="{FF2B5EF4-FFF2-40B4-BE49-F238E27FC236}">
                <a16:creationId xmlns:a16="http://schemas.microsoft.com/office/drawing/2014/main" id="{BB451BF4-8F1E-4C18-9AE0-D353A73BFC82}"/>
              </a:ext>
            </a:extLst>
          </p:cNvPr>
          <p:cNvSpPr/>
          <p:nvPr/>
        </p:nvSpPr>
        <p:spPr>
          <a:xfrm>
            <a:off x="8000949" y="4708695"/>
            <a:ext cx="462153" cy="462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9" name="Rectangle 16">
            <a:extLst>
              <a:ext uri="{FF2B5EF4-FFF2-40B4-BE49-F238E27FC236}">
                <a16:creationId xmlns:a16="http://schemas.microsoft.com/office/drawing/2014/main" id="{0F0B2BAD-1911-4F03-BE99-15448B74FFD9}"/>
              </a:ext>
            </a:extLst>
          </p:cNvPr>
          <p:cNvSpPr/>
          <p:nvPr/>
        </p:nvSpPr>
        <p:spPr>
          <a:xfrm>
            <a:off x="3718169" y="4774098"/>
            <a:ext cx="504164" cy="331344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0" name="Round Same Side Corner Rectangle 36">
            <a:extLst>
              <a:ext uri="{FF2B5EF4-FFF2-40B4-BE49-F238E27FC236}">
                <a16:creationId xmlns:a16="http://schemas.microsoft.com/office/drawing/2014/main" id="{09AC2F59-011E-4337-BB42-B75DD587130E}"/>
              </a:ext>
            </a:extLst>
          </p:cNvPr>
          <p:cNvSpPr>
            <a:spLocks noChangeAspect="1"/>
          </p:cNvSpPr>
          <p:nvPr/>
        </p:nvSpPr>
        <p:spPr>
          <a:xfrm>
            <a:off x="5841105" y="4739520"/>
            <a:ext cx="506571" cy="400503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165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2018-12-17T07:30:50Z</dcterms:modified>
</cp:coreProperties>
</file>