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44" y="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>
            <a:extLst>
              <a:ext uri="{FF2B5EF4-FFF2-40B4-BE49-F238E27FC236}">
                <a16:creationId xmlns:a16="http://schemas.microsoft.com/office/drawing/2014/main" id="{389F3D1C-01BD-4753-BA78-14DEC70D7BD4}"/>
              </a:ext>
            </a:extLst>
          </p:cNvPr>
          <p:cNvGrpSpPr/>
          <p:nvPr/>
        </p:nvGrpSpPr>
        <p:grpSpPr>
          <a:xfrm>
            <a:off x="0" y="3848320"/>
            <a:ext cx="12193012" cy="2755528"/>
            <a:chOff x="0" y="4607111"/>
            <a:chExt cx="9144759" cy="2067901"/>
          </a:xfrm>
        </p:grpSpPr>
        <p:sp>
          <p:nvSpPr>
            <p:cNvPr id="109" name="Oval 108">
              <a:extLst>
                <a:ext uri="{FF2B5EF4-FFF2-40B4-BE49-F238E27FC236}">
                  <a16:creationId xmlns:a16="http://schemas.microsoft.com/office/drawing/2014/main" id="{5B3D110D-1E18-48D2-BB7C-4692D26942A1}"/>
                </a:ext>
              </a:extLst>
            </p:cNvPr>
            <p:cNvSpPr/>
            <p:nvPr userDrawn="1"/>
          </p:nvSpPr>
          <p:spPr>
            <a:xfrm>
              <a:off x="525311" y="5738463"/>
              <a:ext cx="644245" cy="644245"/>
            </a:xfrm>
            <a:prstGeom prst="ellipse">
              <a:avLst/>
            </a:prstGeom>
            <a:solidFill>
              <a:srgbClr val="F5B317">
                <a:alpha val="81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800"/>
            </a:p>
          </p:txBody>
        </p:sp>
        <p:sp>
          <p:nvSpPr>
            <p:cNvPr id="110" name="Oval 109">
              <a:extLst>
                <a:ext uri="{FF2B5EF4-FFF2-40B4-BE49-F238E27FC236}">
                  <a16:creationId xmlns:a16="http://schemas.microsoft.com/office/drawing/2014/main" id="{A19F6BB5-63FF-47E0-888B-F2DC28B5A31E}"/>
                </a:ext>
              </a:extLst>
            </p:cNvPr>
            <p:cNvSpPr/>
            <p:nvPr userDrawn="1"/>
          </p:nvSpPr>
          <p:spPr>
            <a:xfrm>
              <a:off x="6550" y="5738463"/>
              <a:ext cx="715400" cy="715400"/>
            </a:xfrm>
            <a:prstGeom prst="ellipse">
              <a:avLst/>
            </a:prstGeom>
            <a:solidFill>
              <a:srgbClr val="F5B317">
                <a:alpha val="61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111" name="Oval 110">
              <a:extLst>
                <a:ext uri="{FF2B5EF4-FFF2-40B4-BE49-F238E27FC236}">
                  <a16:creationId xmlns:a16="http://schemas.microsoft.com/office/drawing/2014/main" id="{A8E2E2C5-445B-4836-BC0C-FDC06D3BD4B7}"/>
                </a:ext>
              </a:extLst>
            </p:cNvPr>
            <p:cNvSpPr/>
            <p:nvPr userDrawn="1"/>
          </p:nvSpPr>
          <p:spPr>
            <a:xfrm>
              <a:off x="444781" y="5449686"/>
              <a:ext cx="554338" cy="554338"/>
            </a:xfrm>
            <a:prstGeom prst="ellipse">
              <a:avLst/>
            </a:prstGeom>
            <a:solidFill>
              <a:srgbClr val="F5B317">
                <a:alpha val="4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112" name="Oval 111">
              <a:extLst>
                <a:ext uri="{FF2B5EF4-FFF2-40B4-BE49-F238E27FC236}">
                  <a16:creationId xmlns:a16="http://schemas.microsoft.com/office/drawing/2014/main" id="{7C431286-0545-4870-B6A1-33EC81F9AD2C}"/>
                </a:ext>
              </a:extLst>
            </p:cNvPr>
            <p:cNvSpPr/>
            <p:nvPr userDrawn="1"/>
          </p:nvSpPr>
          <p:spPr>
            <a:xfrm>
              <a:off x="356429" y="6171837"/>
              <a:ext cx="483184" cy="483184"/>
            </a:xfrm>
            <a:prstGeom prst="ellipse">
              <a:avLst/>
            </a:prstGeom>
            <a:solidFill>
              <a:srgbClr val="F5B317">
                <a:alpha val="4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113" name="Oval 112">
              <a:extLst>
                <a:ext uri="{FF2B5EF4-FFF2-40B4-BE49-F238E27FC236}">
                  <a16:creationId xmlns:a16="http://schemas.microsoft.com/office/drawing/2014/main" id="{544FA11D-152A-45E7-9CF1-D84F980F14A5}"/>
                </a:ext>
              </a:extLst>
            </p:cNvPr>
            <p:cNvSpPr/>
            <p:nvPr userDrawn="1"/>
          </p:nvSpPr>
          <p:spPr>
            <a:xfrm>
              <a:off x="1021878" y="5973809"/>
              <a:ext cx="412030" cy="412030"/>
            </a:xfrm>
            <a:prstGeom prst="ellipse">
              <a:avLst/>
            </a:prstGeom>
            <a:solidFill>
              <a:srgbClr val="F5B317">
                <a:alpha val="4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114" name="Oval 113">
              <a:extLst>
                <a:ext uri="{FF2B5EF4-FFF2-40B4-BE49-F238E27FC236}">
                  <a16:creationId xmlns:a16="http://schemas.microsoft.com/office/drawing/2014/main" id="{7DEEFBEF-FA56-4BF6-9E45-33B45B1F4693}"/>
                </a:ext>
              </a:extLst>
            </p:cNvPr>
            <p:cNvSpPr/>
            <p:nvPr userDrawn="1"/>
          </p:nvSpPr>
          <p:spPr>
            <a:xfrm>
              <a:off x="905488" y="5671033"/>
              <a:ext cx="206015" cy="206015"/>
            </a:xfrm>
            <a:prstGeom prst="ellipse">
              <a:avLst/>
            </a:prstGeom>
            <a:solidFill>
              <a:srgbClr val="F5B31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115" name="Oval 114">
              <a:extLst>
                <a:ext uri="{FF2B5EF4-FFF2-40B4-BE49-F238E27FC236}">
                  <a16:creationId xmlns:a16="http://schemas.microsoft.com/office/drawing/2014/main" id="{939FE127-0718-40CB-9680-5DEF02370068}"/>
                </a:ext>
              </a:extLst>
            </p:cNvPr>
            <p:cNvSpPr/>
            <p:nvPr userDrawn="1"/>
          </p:nvSpPr>
          <p:spPr>
            <a:xfrm>
              <a:off x="869911" y="5429441"/>
              <a:ext cx="103007" cy="103007"/>
            </a:xfrm>
            <a:prstGeom prst="ellipse">
              <a:avLst/>
            </a:prstGeom>
            <a:solidFill>
              <a:srgbClr val="F5B317">
                <a:alpha val="68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116" name="Oval 115">
              <a:extLst>
                <a:ext uri="{FF2B5EF4-FFF2-40B4-BE49-F238E27FC236}">
                  <a16:creationId xmlns:a16="http://schemas.microsoft.com/office/drawing/2014/main" id="{29AE760D-484B-4BF4-A808-79BE4C01BB76}"/>
                </a:ext>
              </a:extLst>
            </p:cNvPr>
            <p:cNvSpPr/>
            <p:nvPr userDrawn="1"/>
          </p:nvSpPr>
          <p:spPr>
            <a:xfrm>
              <a:off x="0" y="5492354"/>
              <a:ext cx="174162" cy="174162"/>
            </a:xfrm>
            <a:prstGeom prst="ellipse">
              <a:avLst/>
            </a:prstGeom>
            <a:solidFill>
              <a:srgbClr val="F5B317">
                <a:alpha val="68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117" name="Oval 116">
              <a:extLst>
                <a:ext uri="{FF2B5EF4-FFF2-40B4-BE49-F238E27FC236}">
                  <a16:creationId xmlns:a16="http://schemas.microsoft.com/office/drawing/2014/main" id="{066C1EC9-DA23-4800-8AAC-FF59181A7B96}"/>
                </a:ext>
              </a:extLst>
            </p:cNvPr>
            <p:cNvSpPr/>
            <p:nvPr userDrawn="1"/>
          </p:nvSpPr>
          <p:spPr>
            <a:xfrm>
              <a:off x="243600" y="5525187"/>
              <a:ext cx="206015" cy="206015"/>
            </a:xfrm>
            <a:prstGeom prst="ellipse">
              <a:avLst/>
            </a:prstGeom>
            <a:solidFill>
              <a:srgbClr val="F5B31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118" name="Oval 117">
              <a:extLst>
                <a:ext uri="{FF2B5EF4-FFF2-40B4-BE49-F238E27FC236}">
                  <a16:creationId xmlns:a16="http://schemas.microsoft.com/office/drawing/2014/main" id="{E043ECA7-1476-486B-8B5F-D3029F9AABEF}"/>
                </a:ext>
              </a:extLst>
            </p:cNvPr>
            <p:cNvSpPr/>
            <p:nvPr userDrawn="1"/>
          </p:nvSpPr>
          <p:spPr>
            <a:xfrm>
              <a:off x="721950" y="4888203"/>
              <a:ext cx="103007" cy="103007"/>
            </a:xfrm>
            <a:prstGeom prst="ellipse">
              <a:avLst/>
            </a:prstGeom>
            <a:solidFill>
              <a:srgbClr val="F5B31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119" name="Oval 118">
              <a:extLst>
                <a:ext uri="{FF2B5EF4-FFF2-40B4-BE49-F238E27FC236}">
                  <a16:creationId xmlns:a16="http://schemas.microsoft.com/office/drawing/2014/main" id="{B9E3C6B6-B23D-4EB6-B3B1-93800E4AD027}"/>
                </a:ext>
              </a:extLst>
            </p:cNvPr>
            <p:cNvSpPr/>
            <p:nvPr userDrawn="1"/>
          </p:nvSpPr>
          <p:spPr>
            <a:xfrm>
              <a:off x="255460" y="5134350"/>
              <a:ext cx="273445" cy="273445"/>
            </a:xfrm>
            <a:prstGeom prst="ellipse">
              <a:avLst/>
            </a:prstGeom>
            <a:solidFill>
              <a:srgbClr val="F5B317">
                <a:alpha val="4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120" name="Oval 119">
              <a:extLst>
                <a:ext uri="{FF2B5EF4-FFF2-40B4-BE49-F238E27FC236}">
                  <a16:creationId xmlns:a16="http://schemas.microsoft.com/office/drawing/2014/main" id="{D61B8E56-3E11-4CB8-9817-58DF9CB90766}"/>
                </a:ext>
              </a:extLst>
            </p:cNvPr>
            <p:cNvSpPr/>
            <p:nvPr userDrawn="1"/>
          </p:nvSpPr>
          <p:spPr>
            <a:xfrm>
              <a:off x="418339" y="4727142"/>
              <a:ext cx="103007" cy="103007"/>
            </a:xfrm>
            <a:prstGeom prst="ellipse">
              <a:avLst/>
            </a:prstGeom>
            <a:solidFill>
              <a:srgbClr val="F5B317">
                <a:alpha val="32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121" name="Oval 120">
              <a:extLst>
                <a:ext uri="{FF2B5EF4-FFF2-40B4-BE49-F238E27FC236}">
                  <a16:creationId xmlns:a16="http://schemas.microsoft.com/office/drawing/2014/main" id="{761642A5-6820-4D17-B785-DF1D610A0A57}"/>
                </a:ext>
              </a:extLst>
            </p:cNvPr>
            <p:cNvSpPr/>
            <p:nvPr userDrawn="1"/>
          </p:nvSpPr>
          <p:spPr>
            <a:xfrm>
              <a:off x="1738277" y="5963843"/>
              <a:ext cx="644245" cy="644245"/>
            </a:xfrm>
            <a:prstGeom prst="ellipse">
              <a:avLst/>
            </a:prstGeom>
            <a:solidFill>
              <a:srgbClr val="F5B317">
                <a:alpha val="81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800"/>
            </a:p>
          </p:txBody>
        </p:sp>
        <p:sp>
          <p:nvSpPr>
            <p:cNvPr id="122" name="Oval 121">
              <a:extLst>
                <a:ext uri="{FF2B5EF4-FFF2-40B4-BE49-F238E27FC236}">
                  <a16:creationId xmlns:a16="http://schemas.microsoft.com/office/drawing/2014/main" id="{BB890FCF-F424-4A5C-A2A0-23A6271DB05D}"/>
                </a:ext>
              </a:extLst>
            </p:cNvPr>
            <p:cNvSpPr/>
            <p:nvPr userDrawn="1"/>
          </p:nvSpPr>
          <p:spPr>
            <a:xfrm>
              <a:off x="1111503" y="5877048"/>
              <a:ext cx="715400" cy="715400"/>
            </a:xfrm>
            <a:prstGeom prst="ellipse">
              <a:avLst/>
            </a:prstGeom>
            <a:solidFill>
              <a:srgbClr val="F5B317">
                <a:alpha val="61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123" name="Oval 122">
              <a:extLst>
                <a:ext uri="{FF2B5EF4-FFF2-40B4-BE49-F238E27FC236}">
                  <a16:creationId xmlns:a16="http://schemas.microsoft.com/office/drawing/2014/main" id="{8D3C5967-E4B7-45EA-BFBF-24CB67AC9373}"/>
                </a:ext>
              </a:extLst>
            </p:cNvPr>
            <p:cNvSpPr/>
            <p:nvPr userDrawn="1"/>
          </p:nvSpPr>
          <p:spPr>
            <a:xfrm>
              <a:off x="1395505" y="5434878"/>
              <a:ext cx="554338" cy="554338"/>
            </a:xfrm>
            <a:prstGeom prst="ellipse">
              <a:avLst/>
            </a:prstGeom>
            <a:solidFill>
              <a:srgbClr val="F5B317">
                <a:alpha val="4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124" name="Oval 123">
              <a:extLst>
                <a:ext uri="{FF2B5EF4-FFF2-40B4-BE49-F238E27FC236}">
                  <a16:creationId xmlns:a16="http://schemas.microsoft.com/office/drawing/2014/main" id="{2D74EE69-3429-4957-AB2E-90C021504665}"/>
                </a:ext>
              </a:extLst>
            </p:cNvPr>
            <p:cNvSpPr/>
            <p:nvPr userDrawn="1"/>
          </p:nvSpPr>
          <p:spPr>
            <a:xfrm>
              <a:off x="1545363" y="6092240"/>
              <a:ext cx="483184" cy="483184"/>
            </a:xfrm>
            <a:prstGeom prst="ellipse">
              <a:avLst/>
            </a:prstGeom>
            <a:solidFill>
              <a:srgbClr val="F5B317">
                <a:alpha val="4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125" name="Oval 124">
              <a:extLst>
                <a:ext uri="{FF2B5EF4-FFF2-40B4-BE49-F238E27FC236}">
                  <a16:creationId xmlns:a16="http://schemas.microsoft.com/office/drawing/2014/main" id="{24A61A59-CF3A-460B-914C-4C3D480BA7F3}"/>
                </a:ext>
              </a:extLst>
            </p:cNvPr>
            <p:cNvSpPr/>
            <p:nvPr userDrawn="1"/>
          </p:nvSpPr>
          <p:spPr>
            <a:xfrm>
              <a:off x="1782231" y="5655359"/>
              <a:ext cx="412030" cy="412030"/>
            </a:xfrm>
            <a:prstGeom prst="ellipse">
              <a:avLst/>
            </a:prstGeom>
            <a:solidFill>
              <a:srgbClr val="F5B317">
                <a:alpha val="4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126" name="Oval 125">
              <a:extLst>
                <a:ext uri="{FF2B5EF4-FFF2-40B4-BE49-F238E27FC236}">
                  <a16:creationId xmlns:a16="http://schemas.microsoft.com/office/drawing/2014/main" id="{54EC92F0-9E9C-49FA-90E8-1D46B979E9D2}"/>
                </a:ext>
              </a:extLst>
            </p:cNvPr>
            <p:cNvSpPr/>
            <p:nvPr userDrawn="1"/>
          </p:nvSpPr>
          <p:spPr>
            <a:xfrm>
              <a:off x="2126831" y="5551002"/>
              <a:ext cx="206015" cy="206015"/>
            </a:xfrm>
            <a:prstGeom prst="ellipse">
              <a:avLst/>
            </a:prstGeom>
            <a:solidFill>
              <a:srgbClr val="F5B31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127" name="Oval 126">
              <a:extLst>
                <a:ext uri="{FF2B5EF4-FFF2-40B4-BE49-F238E27FC236}">
                  <a16:creationId xmlns:a16="http://schemas.microsoft.com/office/drawing/2014/main" id="{A17BB1E8-7125-4CDD-9289-B2BEFDC12480}"/>
                </a:ext>
              </a:extLst>
            </p:cNvPr>
            <p:cNvSpPr/>
            <p:nvPr userDrawn="1"/>
          </p:nvSpPr>
          <p:spPr>
            <a:xfrm>
              <a:off x="2091254" y="5309410"/>
              <a:ext cx="103007" cy="103007"/>
            </a:xfrm>
            <a:prstGeom prst="ellipse">
              <a:avLst/>
            </a:prstGeom>
            <a:solidFill>
              <a:srgbClr val="F5B317">
                <a:alpha val="68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128" name="Oval 127">
              <a:extLst>
                <a:ext uri="{FF2B5EF4-FFF2-40B4-BE49-F238E27FC236}">
                  <a16:creationId xmlns:a16="http://schemas.microsoft.com/office/drawing/2014/main" id="{19CCCB81-55D5-4869-A1E8-1771A6131D91}"/>
                </a:ext>
              </a:extLst>
            </p:cNvPr>
            <p:cNvSpPr/>
            <p:nvPr userDrawn="1"/>
          </p:nvSpPr>
          <p:spPr>
            <a:xfrm>
              <a:off x="1221343" y="5372323"/>
              <a:ext cx="174162" cy="174162"/>
            </a:xfrm>
            <a:prstGeom prst="ellipse">
              <a:avLst/>
            </a:prstGeom>
            <a:solidFill>
              <a:srgbClr val="F5B317">
                <a:alpha val="68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129" name="Oval 128">
              <a:extLst>
                <a:ext uri="{FF2B5EF4-FFF2-40B4-BE49-F238E27FC236}">
                  <a16:creationId xmlns:a16="http://schemas.microsoft.com/office/drawing/2014/main" id="{E6A564D9-80F6-4FFC-8825-EE10D63B45CE}"/>
                </a:ext>
              </a:extLst>
            </p:cNvPr>
            <p:cNvSpPr/>
            <p:nvPr userDrawn="1"/>
          </p:nvSpPr>
          <p:spPr>
            <a:xfrm>
              <a:off x="1588179" y="5009764"/>
              <a:ext cx="206015" cy="206015"/>
            </a:xfrm>
            <a:prstGeom prst="ellipse">
              <a:avLst/>
            </a:prstGeom>
            <a:solidFill>
              <a:srgbClr val="F5B31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130" name="Oval 129">
              <a:extLst>
                <a:ext uri="{FF2B5EF4-FFF2-40B4-BE49-F238E27FC236}">
                  <a16:creationId xmlns:a16="http://schemas.microsoft.com/office/drawing/2014/main" id="{10DC5B0F-4A25-4CDE-A1F8-416D7005CEA4}"/>
                </a:ext>
              </a:extLst>
            </p:cNvPr>
            <p:cNvSpPr/>
            <p:nvPr userDrawn="1"/>
          </p:nvSpPr>
          <p:spPr>
            <a:xfrm>
              <a:off x="1943293" y="4768172"/>
              <a:ext cx="103007" cy="103007"/>
            </a:xfrm>
            <a:prstGeom prst="ellipse">
              <a:avLst/>
            </a:prstGeom>
            <a:solidFill>
              <a:srgbClr val="F5B31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131" name="Oval 130">
              <a:extLst>
                <a:ext uri="{FF2B5EF4-FFF2-40B4-BE49-F238E27FC236}">
                  <a16:creationId xmlns:a16="http://schemas.microsoft.com/office/drawing/2014/main" id="{37776133-5543-473E-834A-171C813681F1}"/>
                </a:ext>
              </a:extLst>
            </p:cNvPr>
            <p:cNvSpPr/>
            <p:nvPr userDrawn="1"/>
          </p:nvSpPr>
          <p:spPr>
            <a:xfrm>
              <a:off x="1786955" y="5204541"/>
              <a:ext cx="273445" cy="273445"/>
            </a:xfrm>
            <a:prstGeom prst="ellipse">
              <a:avLst/>
            </a:prstGeom>
            <a:solidFill>
              <a:srgbClr val="F5B317">
                <a:alpha val="4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132" name="Oval 131">
              <a:extLst>
                <a:ext uri="{FF2B5EF4-FFF2-40B4-BE49-F238E27FC236}">
                  <a16:creationId xmlns:a16="http://schemas.microsoft.com/office/drawing/2014/main" id="{65F36596-B119-4B11-B932-B744E7061FD0}"/>
                </a:ext>
              </a:extLst>
            </p:cNvPr>
            <p:cNvSpPr/>
            <p:nvPr userDrawn="1"/>
          </p:nvSpPr>
          <p:spPr>
            <a:xfrm>
              <a:off x="1639682" y="4607111"/>
              <a:ext cx="103007" cy="103007"/>
            </a:xfrm>
            <a:prstGeom prst="ellipse">
              <a:avLst/>
            </a:prstGeom>
            <a:solidFill>
              <a:srgbClr val="F5B317">
                <a:alpha val="32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133" name="Oval 132">
              <a:extLst>
                <a:ext uri="{FF2B5EF4-FFF2-40B4-BE49-F238E27FC236}">
                  <a16:creationId xmlns:a16="http://schemas.microsoft.com/office/drawing/2014/main" id="{50991957-EF6C-4571-917D-2D6B903DEE87}"/>
                </a:ext>
              </a:extLst>
            </p:cNvPr>
            <p:cNvSpPr/>
            <p:nvPr userDrawn="1"/>
          </p:nvSpPr>
          <p:spPr>
            <a:xfrm>
              <a:off x="3046951" y="6002069"/>
              <a:ext cx="644245" cy="644245"/>
            </a:xfrm>
            <a:prstGeom prst="ellipse">
              <a:avLst/>
            </a:prstGeom>
            <a:solidFill>
              <a:srgbClr val="F5B317">
                <a:alpha val="81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800"/>
            </a:p>
          </p:txBody>
        </p:sp>
        <p:sp>
          <p:nvSpPr>
            <p:cNvPr id="134" name="Oval 133">
              <a:extLst>
                <a:ext uri="{FF2B5EF4-FFF2-40B4-BE49-F238E27FC236}">
                  <a16:creationId xmlns:a16="http://schemas.microsoft.com/office/drawing/2014/main" id="{372CF232-2AAD-4683-B928-C909059934BA}"/>
                </a:ext>
              </a:extLst>
            </p:cNvPr>
            <p:cNvSpPr/>
            <p:nvPr userDrawn="1"/>
          </p:nvSpPr>
          <p:spPr>
            <a:xfrm>
              <a:off x="2273966" y="5712047"/>
              <a:ext cx="715400" cy="715400"/>
            </a:xfrm>
            <a:prstGeom prst="ellipse">
              <a:avLst/>
            </a:prstGeom>
            <a:solidFill>
              <a:srgbClr val="F5B317">
                <a:alpha val="61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135" name="Oval 134">
              <a:extLst>
                <a:ext uri="{FF2B5EF4-FFF2-40B4-BE49-F238E27FC236}">
                  <a16:creationId xmlns:a16="http://schemas.microsoft.com/office/drawing/2014/main" id="{B4BE7CDC-43C8-4890-BEF2-65D2B52E2B44}"/>
                </a:ext>
              </a:extLst>
            </p:cNvPr>
            <p:cNvSpPr/>
            <p:nvPr userDrawn="1"/>
          </p:nvSpPr>
          <p:spPr>
            <a:xfrm>
              <a:off x="2845938" y="5806420"/>
              <a:ext cx="554338" cy="554338"/>
            </a:xfrm>
            <a:prstGeom prst="ellipse">
              <a:avLst/>
            </a:prstGeom>
            <a:solidFill>
              <a:srgbClr val="F5B317">
                <a:alpha val="4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136" name="Oval 135">
              <a:extLst>
                <a:ext uri="{FF2B5EF4-FFF2-40B4-BE49-F238E27FC236}">
                  <a16:creationId xmlns:a16="http://schemas.microsoft.com/office/drawing/2014/main" id="{8564C6C2-059D-436F-832B-2C3AF0313F62}"/>
                </a:ext>
              </a:extLst>
            </p:cNvPr>
            <p:cNvSpPr/>
            <p:nvPr userDrawn="1"/>
          </p:nvSpPr>
          <p:spPr>
            <a:xfrm>
              <a:off x="2713106" y="6179824"/>
              <a:ext cx="483184" cy="483184"/>
            </a:xfrm>
            <a:prstGeom prst="ellipse">
              <a:avLst/>
            </a:prstGeom>
            <a:solidFill>
              <a:srgbClr val="F5B317">
                <a:alpha val="4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137" name="Oval 136">
              <a:extLst>
                <a:ext uri="{FF2B5EF4-FFF2-40B4-BE49-F238E27FC236}">
                  <a16:creationId xmlns:a16="http://schemas.microsoft.com/office/drawing/2014/main" id="{A1D51618-41C7-4B2B-B17B-330726CD9663}"/>
                </a:ext>
              </a:extLst>
            </p:cNvPr>
            <p:cNvSpPr/>
            <p:nvPr userDrawn="1"/>
          </p:nvSpPr>
          <p:spPr>
            <a:xfrm>
              <a:off x="3303220" y="6198093"/>
              <a:ext cx="412030" cy="412030"/>
            </a:xfrm>
            <a:prstGeom prst="ellipse">
              <a:avLst/>
            </a:prstGeom>
            <a:solidFill>
              <a:srgbClr val="F5B317">
                <a:alpha val="4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138" name="Oval 137">
              <a:extLst>
                <a:ext uri="{FF2B5EF4-FFF2-40B4-BE49-F238E27FC236}">
                  <a16:creationId xmlns:a16="http://schemas.microsoft.com/office/drawing/2014/main" id="{3DEB921D-74D0-45F8-B684-4A8BE4523014}"/>
                </a:ext>
              </a:extLst>
            </p:cNvPr>
            <p:cNvSpPr/>
            <p:nvPr userDrawn="1"/>
          </p:nvSpPr>
          <p:spPr>
            <a:xfrm>
              <a:off x="3406228" y="5809618"/>
              <a:ext cx="206015" cy="206015"/>
            </a:xfrm>
            <a:prstGeom prst="ellipse">
              <a:avLst/>
            </a:prstGeom>
            <a:solidFill>
              <a:srgbClr val="F5B31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139" name="Oval 138">
              <a:extLst>
                <a:ext uri="{FF2B5EF4-FFF2-40B4-BE49-F238E27FC236}">
                  <a16:creationId xmlns:a16="http://schemas.microsoft.com/office/drawing/2014/main" id="{C1F66209-60B1-4785-AA32-17DE5C9D6DAB}"/>
                </a:ext>
              </a:extLst>
            </p:cNvPr>
            <p:cNvSpPr/>
            <p:nvPr userDrawn="1"/>
          </p:nvSpPr>
          <p:spPr>
            <a:xfrm>
              <a:off x="3370651" y="5568026"/>
              <a:ext cx="103007" cy="103007"/>
            </a:xfrm>
            <a:prstGeom prst="ellipse">
              <a:avLst/>
            </a:prstGeom>
            <a:solidFill>
              <a:srgbClr val="F5B317">
                <a:alpha val="68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140" name="Oval 139">
              <a:extLst>
                <a:ext uri="{FF2B5EF4-FFF2-40B4-BE49-F238E27FC236}">
                  <a16:creationId xmlns:a16="http://schemas.microsoft.com/office/drawing/2014/main" id="{2025902E-50C0-4E6A-AF19-2240DD96AB3B}"/>
                </a:ext>
              </a:extLst>
            </p:cNvPr>
            <p:cNvSpPr/>
            <p:nvPr userDrawn="1"/>
          </p:nvSpPr>
          <p:spPr>
            <a:xfrm>
              <a:off x="2544585" y="5475231"/>
              <a:ext cx="174162" cy="174162"/>
            </a:xfrm>
            <a:prstGeom prst="ellipse">
              <a:avLst/>
            </a:prstGeom>
            <a:solidFill>
              <a:srgbClr val="F5B317">
                <a:alpha val="68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141" name="Oval 140">
              <a:extLst>
                <a:ext uri="{FF2B5EF4-FFF2-40B4-BE49-F238E27FC236}">
                  <a16:creationId xmlns:a16="http://schemas.microsoft.com/office/drawing/2014/main" id="{1E284DC5-CE13-4A4D-977E-EF3970F90A5A}"/>
                </a:ext>
              </a:extLst>
            </p:cNvPr>
            <p:cNvSpPr/>
            <p:nvPr userDrawn="1"/>
          </p:nvSpPr>
          <p:spPr>
            <a:xfrm>
              <a:off x="2867576" y="5268380"/>
              <a:ext cx="206015" cy="206015"/>
            </a:xfrm>
            <a:prstGeom prst="ellipse">
              <a:avLst/>
            </a:prstGeom>
            <a:solidFill>
              <a:srgbClr val="F5B31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142" name="Oval 141">
              <a:extLst>
                <a:ext uri="{FF2B5EF4-FFF2-40B4-BE49-F238E27FC236}">
                  <a16:creationId xmlns:a16="http://schemas.microsoft.com/office/drawing/2014/main" id="{8E7FA1A0-134B-4A33-99C3-95BBC4B37705}"/>
                </a:ext>
              </a:extLst>
            </p:cNvPr>
            <p:cNvSpPr/>
            <p:nvPr userDrawn="1"/>
          </p:nvSpPr>
          <p:spPr>
            <a:xfrm>
              <a:off x="3222690" y="5026788"/>
              <a:ext cx="103007" cy="103007"/>
            </a:xfrm>
            <a:prstGeom prst="ellipse">
              <a:avLst/>
            </a:prstGeom>
            <a:solidFill>
              <a:srgbClr val="F5B31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143" name="Oval 142">
              <a:extLst>
                <a:ext uri="{FF2B5EF4-FFF2-40B4-BE49-F238E27FC236}">
                  <a16:creationId xmlns:a16="http://schemas.microsoft.com/office/drawing/2014/main" id="{2FC1FF0F-28D8-4CC6-AB6D-980EC6DB0779}"/>
                </a:ext>
              </a:extLst>
            </p:cNvPr>
            <p:cNvSpPr/>
            <p:nvPr userDrawn="1"/>
          </p:nvSpPr>
          <p:spPr>
            <a:xfrm>
              <a:off x="3066352" y="5463157"/>
              <a:ext cx="273445" cy="273445"/>
            </a:xfrm>
            <a:prstGeom prst="ellipse">
              <a:avLst/>
            </a:prstGeom>
            <a:solidFill>
              <a:srgbClr val="F5B317">
                <a:alpha val="4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144" name="Oval 143">
              <a:extLst>
                <a:ext uri="{FF2B5EF4-FFF2-40B4-BE49-F238E27FC236}">
                  <a16:creationId xmlns:a16="http://schemas.microsoft.com/office/drawing/2014/main" id="{FC2350E6-81CE-496C-BDCC-3D0373223AEC}"/>
                </a:ext>
              </a:extLst>
            </p:cNvPr>
            <p:cNvSpPr/>
            <p:nvPr userDrawn="1"/>
          </p:nvSpPr>
          <p:spPr>
            <a:xfrm>
              <a:off x="2919079" y="4865727"/>
              <a:ext cx="103007" cy="103007"/>
            </a:xfrm>
            <a:prstGeom prst="ellipse">
              <a:avLst/>
            </a:prstGeom>
            <a:solidFill>
              <a:srgbClr val="F5B317">
                <a:alpha val="32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145" name="Oval 144">
              <a:extLst>
                <a:ext uri="{FF2B5EF4-FFF2-40B4-BE49-F238E27FC236}">
                  <a16:creationId xmlns:a16="http://schemas.microsoft.com/office/drawing/2014/main" id="{E201F8FE-6113-4CEA-A77A-94C90F2B2778}"/>
                </a:ext>
              </a:extLst>
            </p:cNvPr>
            <p:cNvSpPr/>
            <p:nvPr userDrawn="1"/>
          </p:nvSpPr>
          <p:spPr>
            <a:xfrm>
              <a:off x="3411398" y="5608792"/>
              <a:ext cx="715400" cy="715400"/>
            </a:xfrm>
            <a:prstGeom prst="ellipse">
              <a:avLst/>
            </a:prstGeom>
            <a:solidFill>
              <a:srgbClr val="F5B317">
                <a:alpha val="61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146" name="Oval 145">
              <a:extLst>
                <a:ext uri="{FF2B5EF4-FFF2-40B4-BE49-F238E27FC236}">
                  <a16:creationId xmlns:a16="http://schemas.microsoft.com/office/drawing/2014/main" id="{55FC87D6-EE3F-4A90-B6D6-82173652FD59}"/>
                </a:ext>
              </a:extLst>
            </p:cNvPr>
            <p:cNvSpPr/>
            <p:nvPr userDrawn="1"/>
          </p:nvSpPr>
          <p:spPr>
            <a:xfrm>
              <a:off x="3797075" y="5428847"/>
              <a:ext cx="554338" cy="554338"/>
            </a:xfrm>
            <a:prstGeom prst="ellipse">
              <a:avLst/>
            </a:prstGeom>
            <a:solidFill>
              <a:srgbClr val="F5B317">
                <a:alpha val="4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147" name="Oval 146">
              <a:extLst>
                <a:ext uri="{FF2B5EF4-FFF2-40B4-BE49-F238E27FC236}">
                  <a16:creationId xmlns:a16="http://schemas.microsoft.com/office/drawing/2014/main" id="{FB414FBB-609F-4B12-8ED2-5FA6E242DC34}"/>
                </a:ext>
              </a:extLst>
            </p:cNvPr>
            <p:cNvSpPr/>
            <p:nvPr userDrawn="1"/>
          </p:nvSpPr>
          <p:spPr>
            <a:xfrm>
              <a:off x="3827999" y="6179824"/>
              <a:ext cx="483184" cy="483184"/>
            </a:xfrm>
            <a:prstGeom prst="ellipse">
              <a:avLst/>
            </a:prstGeom>
            <a:solidFill>
              <a:srgbClr val="F5B317">
                <a:alpha val="4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148" name="Oval 147">
              <a:extLst>
                <a:ext uri="{FF2B5EF4-FFF2-40B4-BE49-F238E27FC236}">
                  <a16:creationId xmlns:a16="http://schemas.microsoft.com/office/drawing/2014/main" id="{630CDE34-CB01-45B0-919B-7CDBA13480E0}"/>
                </a:ext>
              </a:extLst>
            </p:cNvPr>
            <p:cNvSpPr/>
            <p:nvPr userDrawn="1"/>
          </p:nvSpPr>
          <p:spPr>
            <a:xfrm>
              <a:off x="4159970" y="5938826"/>
              <a:ext cx="412030" cy="412030"/>
            </a:xfrm>
            <a:prstGeom prst="ellipse">
              <a:avLst/>
            </a:prstGeom>
            <a:solidFill>
              <a:srgbClr val="F5B317">
                <a:alpha val="4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149" name="Oval 148">
              <a:extLst>
                <a:ext uri="{FF2B5EF4-FFF2-40B4-BE49-F238E27FC236}">
                  <a16:creationId xmlns:a16="http://schemas.microsoft.com/office/drawing/2014/main" id="{F0ADCD30-4A7B-45C1-8393-2C11C82DB388}"/>
                </a:ext>
              </a:extLst>
            </p:cNvPr>
            <p:cNvSpPr/>
            <p:nvPr userDrawn="1"/>
          </p:nvSpPr>
          <p:spPr>
            <a:xfrm>
              <a:off x="4409467" y="5638586"/>
              <a:ext cx="206015" cy="206015"/>
            </a:xfrm>
            <a:prstGeom prst="ellipse">
              <a:avLst/>
            </a:prstGeom>
            <a:solidFill>
              <a:srgbClr val="F5B31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150" name="Oval 149">
              <a:extLst>
                <a:ext uri="{FF2B5EF4-FFF2-40B4-BE49-F238E27FC236}">
                  <a16:creationId xmlns:a16="http://schemas.microsoft.com/office/drawing/2014/main" id="{C38419E1-65E2-4F0C-9568-1F8267AB61D7}"/>
                </a:ext>
              </a:extLst>
            </p:cNvPr>
            <p:cNvSpPr/>
            <p:nvPr userDrawn="1"/>
          </p:nvSpPr>
          <p:spPr>
            <a:xfrm>
              <a:off x="4373890" y="5396994"/>
              <a:ext cx="103007" cy="103007"/>
            </a:xfrm>
            <a:prstGeom prst="ellipse">
              <a:avLst/>
            </a:prstGeom>
            <a:solidFill>
              <a:srgbClr val="F5B317">
                <a:alpha val="68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151" name="Oval 150">
              <a:extLst>
                <a:ext uri="{FF2B5EF4-FFF2-40B4-BE49-F238E27FC236}">
                  <a16:creationId xmlns:a16="http://schemas.microsoft.com/office/drawing/2014/main" id="{20DD8183-6512-46D1-A7FE-5862B0B6C498}"/>
                </a:ext>
              </a:extLst>
            </p:cNvPr>
            <p:cNvSpPr/>
            <p:nvPr userDrawn="1"/>
          </p:nvSpPr>
          <p:spPr>
            <a:xfrm>
              <a:off x="3503979" y="5459907"/>
              <a:ext cx="174162" cy="174162"/>
            </a:xfrm>
            <a:prstGeom prst="ellipse">
              <a:avLst/>
            </a:prstGeom>
            <a:solidFill>
              <a:srgbClr val="F5B317">
                <a:alpha val="68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152" name="Oval 151">
              <a:extLst>
                <a:ext uri="{FF2B5EF4-FFF2-40B4-BE49-F238E27FC236}">
                  <a16:creationId xmlns:a16="http://schemas.microsoft.com/office/drawing/2014/main" id="{E41C577D-E128-4AC5-B935-3A32C023207F}"/>
                </a:ext>
              </a:extLst>
            </p:cNvPr>
            <p:cNvSpPr/>
            <p:nvPr userDrawn="1"/>
          </p:nvSpPr>
          <p:spPr>
            <a:xfrm>
              <a:off x="3870815" y="5097348"/>
              <a:ext cx="206015" cy="206015"/>
            </a:xfrm>
            <a:prstGeom prst="ellipse">
              <a:avLst/>
            </a:prstGeom>
            <a:solidFill>
              <a:srgbClr val="F5B31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153" name="Oval 152">
              <a:extLst>
                <a:ext uri="{FF2B5EF4-FFF2-40B4-BE49-F238E27FC236}">
                  <a16:creationId xmlns:a16="http://schemas.microsoft.com/office/drawing/2014/main" id="{C578F42A-AF17-419D-9785-FEA6731D838A}"/>
                </a:ext>
              </a:extLst>
            </p:cNvPr>
            <p:cNvSpPr/>
            <p:nvPr userDrawn="1"/>
          </p:nvSpPr>
          <p:spPr>
            <a:xfrm>
              <a:off x="4225929" y="4855756"/>
              <a:ext cx="103007" cy="103007"/>
            </a:xfrm>
            <a:prstGeom prst="ellipse">
              <a:avLst/>
            </a:prstGeom>
            <a:solidFill>
              <a:srgbClr val="F5B31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154" name="Oval 153">
              <a:extLst>
                <a:ext uri="{FF2B5EF4-FFF2-40B4-BE49-F238E27FC236}">
                  <a16:creationId xmlns:a16="http://schemas.microsoft.com/office/drawing/2014/main" id="{836DDA17-3902-46C2-9D3D-B0D0F7AE8284}"/>
                </a:ext>
              </a:extLst>
            </p:cNvPr>
            <p:cNvSpPr/>
            <p:nvPr userDrawn="1"/>
          </p:nvSpPr>
          <p:spPr>
            <a:xfrm>
              <a:off x="4069591" y="5292125"/>
              <a:ext cx="273445" cy="273445"/>
            </a:xfrm>
            <a:prstGeom prst="ellipse">
              <a:avLst/>
            </a:prstGeom>
            <a:solidFill>
              <a:srgbClr val="F5B317">
                <a:alpha val="4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155" name="Oval 154">
              <a:extLst>
                <a:ext uri="{FF2B5EF4-FFF2-40B4-BE49-F238E27FC236}">
                  <a16:creationId xmlns:a16="http://schemas.microsoft.com/office/drawing/2014/main" id="{CA79F5E5-85AE-4367-A461-14A526EB04BA}"/>
                </a:ext>
              </a:extLst>
            </p:cNvPr>
            <p:cNvSpPr/>
            <p:nvPr userDrawn="1"/>
          </p:nvSpPr>
          <p:spPr>
            <a:xfrm>
              <a:off x="3922318" y="4694695"/>
              <a:ext cx="103007" cy="103007"/>
            </a:xfrm>
            <a:prstGeom prst="ellipse">
              <a:avLst/>
            </a:prstGeom>
            <a:solidFill>
              <a:srgbClr val="F5B317">
                <a:alpha val="32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156" name="Oval 155">
              <a:extLst>
                <a:ext uri="{FF2B5EF4-FFF2-40B4-BE49-F238E27FC236}">
                  <a16:creationId xmlns:a16="http://schemas.microsoft.com/office/drawing/2014/main" id="{692A9774-F918-4B9D-8D14-6A96D70EFDFA}"/>
                </a:ext>
              </a:extLst>
            </p:cNvPr>
            <p:cNvSpPr/>
            <p:nvPr userDrawn="1"/>
          </p:nvSpPr>
          <p:spPr>
            <a:xfrm>
              <a:off x="4608102" y="5815980"/>
              <a:ext cx="644245" cy="644245"/>
            </a:xfrm>
            <a:prstGeom prst="ellipse">
              <a:avLst/>
            </a:prstGeom>
            <a:solidFill>
              <a:srgbClr val="F5B317">
                <a:alpha val="81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800"/>
            </a:p>
          </p:txBody>
        </p:sp>
        <p:sp>
          <p:nvSpPr>
            <p:cNvPr id="157" name="Oval 156">
              <a:extLst>
                <a:ext uri="{FF2B5EF4-FFF2-40B4-BE49-F238E27FC236}">
                  <a16:creationId xmlns:a16="http://schemas.microsoft.com/office/drawing/2014/main" id="{1E9B718C-038A-44CD-873B-DBEB0F73A35D}"/>
                </a:ext>
              </a:extLst>
            </p:cNvPr>
            <p:cNvSpPr/>
            <p:nvPr userDrawn="1"/>
          </p:nvSpPr>
          <p:spPr>
            <a:xfrm>
              <a:off x="4960418" y="5568026"/>
              <a:ext cx="554338" cy="554338"/>
            </a:xfrm>
            <a:prstGeom prst="ellipse">
              <a:avLst/>
            </a:prstGeom>
            <a:solidFill>
              <a:srgbClr val="F5B317">
                <a:alpha val="4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158" name="Oval 157">
              <a:extLst>
                <a:ext uri="{FF2B5EF4-FFF2-40B4-BE49-F238E27FC236}">
                  <a16:creationId xmlns:a16="http://schemas.microsoft.com/office/drawing/2014/main" id="{ADADC5C9-8BC9-424E-A069-1E579085FCE5}"/>
                </a:ext>
              </a:extLst>
            </p:cNvPr>
            <p:cNvSpPr/>
            <p:nvPr userDrawn="1"/>
          </p:nvSpPr>
          <p:spPr>
            <a:xfrm>
              <a:off x="4399701" y="6189763"/>
              <a:ext cx="483184" cy="483184"/>
            </a:xfrm>
            <a:prstGeom prst="ellipse">
              <a:avLst/>
            </a:prstGeom>
            <a:solidFill>
              <a:srgbClr val="F5B317">
                <a:alpha val="4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159" name="Oval 158">
              <a:extLst>
                <a:ext uri="{FF2B5EF4-FFF2-40B4-BE49-F238E27FC236}">
                  <a16:creationId xmlns:a16="http://schemas.microsoft.com/office/drawing/2014/main" id="{60BD01F7-6F2E-4036-8891-E7C146E960E7}"/>
                </a:ext>
              </a:extLst>
            </p:cNvPr>
            <p:cNvSpPr/>
            <p:nvPr userDrawn="1"/>
          </p:nvSpPr>
          <p:spPr>
            <a:xfrm>
              <a:off x="5469802" y="6166240"/>
              <a:ext cx="412030" cy="412030"/>
            </a:xfrm>
            <a:prstGeom prst="ellipse">
              <a:avLst/>
            </a:prstGeom>
            <a:solidFill>
              <a:srgbClr val="F5B317">
                <a:alpha val="4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160" name="Oval 159">
              <a:extLst>
                <a:ext uri="{FF2B5EF4-FFF2-40B4-BE49-F238E27FC236}">
                  <a16:creationId xmlns:a16="http://schemas.microsoft.com/office/drawing/2014/main" id="{27DCDD6A-8144-4F1E-B0E2-CD8AAA25B611}"/>
                </a:ext>
              </a:extLst>
            </p:cNvPr>
            <p:cNvSpPr/>
            <p:nvPr userDrawn="1"/>
          </p:nvSpPr>
          <p:spPr>
            <a:xfrm>
              <a:off x="5572810" y="5777765"/>
              <a:ext cx="206015" cy="206015"/>
            </a:xfrm>
            <a:prstGeom prst="ellipse">
              <a:avLst/>
            </a:prstGeom>
            <a:solidFill>
              <a:srgbClr val="F5B31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161" name="Oval 160">
              <a:extLst>
                <a:ext uri="{FF2B5EF4-FFF2-40B4-BE49-F238E27FC236}">
                  <a16:creationId xmlns:a16="http://schemas.microsoft.com/office/drawing/2014/main" id="{4F1818D6-0B9A-443D-85DD-7557E561DEE3}"/>
                </a:ext>
              </a:extLst>
            </p:cNvPr>
            <p:cNvSpPr/>
            <p:nvPr userDrawn="1"/>
          </p:nvSpPr>
          <p:spPr>
            <a:xfrm>
              <a:off x="5537233" y="5536173"/>
              <a:ext cx="103007" cy="103007"/>
            </a:xfrm>
            <a:prstGeom prst="ellipse">
              <a:avLst/>
            </a:prstGeom>
            <a:solidFill>
              <a:srgbClr val="F5B317">
                <a:alpha val="68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162" name="Oval 161">
              <a:extLst>
                <a:ext uri="{FF2B5EF4-FFF2-40B4-BE49-F238E27FC236}">
                  <a16:creationId xmlns:a16="http://schemas.microsoft.com/office/drawing/2014/main" id="{D9463497-AB40-4FCE-9755-2367B75D0C3D}"/>
                </a:ext>
              </a:extLst>
            </p:cNvPr>
            <p:cNvSpPr/>
            <p:nvPr userDrawn="1"/>
          </p:nvSpPr>
          <p:spPr>
            <a:xfrm>
              <a:off x="4667322" y="5599086"/>
              <a:ext cx="174162" cy="174162"/>
            </a:xfrm>
            <a:prstGeom prst="ellipse">
              <a:avLst/>
            </a:prstGeom>
            <a:solidFill>
              <a:srgbClr val="F5B317">
                <a:alpha val="68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163" name="Oval 162">
              <a:extLst>
                <a:ext uri="{FF2B5EF4-FFF2-40B4-BE49-F238E27FC236}">
                  <a16:creationId xmlns:a16="http://schemas.microsoft.com/office/drawing/2014/main" id="{6A60A00C-7F11-4D4E-BA8F-B8E5224BA105}"/>
                </a:ext>
              </a:extLst>
            </p:cNvPr>
            <p:cNvSpPr/>
            <p:nvPr userDrawn="1"/>
          </p:nvSpPr>
          <p:spPr>
            <a:xfrm>
              <a:off x="5034158" y="5236527"/>
              <a:ext cx="206015" cy="206015"/>
            </a:xfrm>
            <a:prstGeom prst="ellipse">
              <a:avLst/>
            </a:prstGeom>
            <a:solidFill>
              <a:srgbClr val="F5B31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164" name="Oval 163">
              <a:extLst>
                <a:ext uri="{FF2B5EF4-FFF2-40B4-BE49-F238E27FC236}">
                  <a16:creationId xmlns:a16="http://schemas.microsoft.com/office/drawing/2014/main" id="{D0FC4F86-0476-4736-93A4-4F3E00F25D82}"/>
                </a:ext>
              </a:extLst>
            </p:cNvPr>
            <p:cNvSpPr/>
            <p:nvPr userDrawn="1"/>
          </p:nvSpPr>
          <p:spPr>
            <a:xfrm>
              <a:off x="5389272" y="4994935"/>
              <a:ext cx="103007" cy="103007"/>
            </a:xfrm>
            <a:prstGeom prst="ellipse">
              <a:avLst/>
            </a:prstGeom>
            <a:solidFill>
              <a:srgbClr val="F5B31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165" name="Oval 164">
              <a:extLst>
                <a:ext uri="{FF2B5EF4-FFF2-40B4-BE49-F238E27FC236}">
                  <a16:creationId xmlns:a16="http://schemas.microsoft.com/office/drawing/2014/main" id="{D93345AF-0834-4FEE-B5CB-EF7A79AFF161}"/>
                </a:ext>
              </a:extLst>
            </p:cNvPr>
            <p:cNvSpPr/>
            <p:nvPr userDrawn="1"/>
          </p:nvSpPr>
          <p:spPr>
            <a:xfrm>
              <a:off x="5232934" y="5431304"/>
              <a:ext cx="273445" cy="273445"/>
            </a:xfrm>
            <a:prstGeom prst="ellipse">
              <a:avLst/>
            </a:prstGeom>
            <a:solidFill>
              <a:srgbClr val="F5B317">
                <a:alpha val="4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166" name="Oval 165">
              <a:extLst>
                <a:ext uri="{FF2B5EF4-FFF2-40B4-BE49-F238E27FC236}">
                  <a16:creationId xmlns:a16="http://schemas.microsoft.com/office/drawing/2014/main" id="{466A69D5-5330-4C56-A9F7-528CB8674E13}"/>
                </a:ext>
              </a:extLst>
            </p:cNvPr>
            <p:cNvSpPr/>
            <p:nvPr userDrawn="1"/>
          </p:nvSpPr>
          <p:spPr>
            <a:xfrm>
              <a:off x="5085661" y="4833874"/>
              <a:ext cx="103007" cy="103007"/>
            </a:xfrm>
            <a:prstGeom prst="ellipse">
              <a:avLst/>
            </a:prstGeom>
            <a:solidFill>
              <a:srgbClr val="F5B317">
                <a:alpha val="32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167" name="Oval 166">
              <a:extLst>
                <a:ext uri="{FF2B5EF4-FFF2-40B4-BE49-F238E27FC236}">
                  <a16:creationId xmlns:a16="http://schemas.microsoft.com/office/drawing/2014/main" id="{E14F4590-1D00-4427-A26A-6BB3ABFB449C}"/>
                </a:ext>
              </a:extLst>
            </p:cNvPr>
            <p:cNvSpPr/>
            <p:nvPr userDrawn="1"/>
          </p:nvSpPr>
          <p:spPr>
            <a:xfrm>
              <a:off x="5930466" y="5961177"/>
              <a:ext cx="644245" cy="644245"/>
            </a:xfrm>
            <a:prstGeom prst="ellipse">
              <a:avLst/>
            </a:prstGeom>
            <a:solidFill>
              <a:srgbClr val="F5B317">
                <a:alpha val="81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800"/>
            </a:p>
          </p:txBody>
        </p:sp>
        <p:sp>
          <p:nvSpPr>
            <p:cNvPr id="168" name="Oval 167">
              <a:extLst>
                <a:ext uri="{FF2B5EF4-FFF2-40B4-BE49-F238E27FC236}">
                  <a16:creationId xmlns:a16="http://schemas.microsoft.com/office/drawing/2014/main" id="{8A72CCA0-6B15-4A81-8B41-C9AA53EA2D39}"/>
                </a:ext>
              </a:extLst>
            </p:cNvPr>
            <p:cNvSpPr/>
            <p:nvPr userDrawn="1"/>
          </p:nvSpPr>
          <p:spPr>
            <a:xfrm>
              <a:off x="5282540" y="5906405"/>
              <a:ext cx="715400" cy="715400"/>
            </a:xfrm>
            <a:prstGeom prst="ellipse">
              <a:avLst/>
            </a:prstGeom>
            <a:solidFill>
              <a:srgbClr val="F5B317">
                <a:alpha val="61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169" name="Oval 168">
              <a:extLst>
                <a:ext uri="{FF2B5EF4-FFF2-40B4-BE49-F238E27FC236}">
                  <a16:creationId xmlns:a16="http://schemas.microsoft.com/office/drawing/2014/main" id="{43611DBA-77C7-4772-AB9B-E1D93C458E95}"/>
                </a:ext>
              </a:extLst>
            </p:cNvPr>
            <p:cNvSpPr/>
            <p:nvPr userDrawn="1"/>
          </p:nvSpPr>
          <p:spPr>
            <a:xfrm>
              <a:off x="5917746" y="5750912"/>
              <a:ext cx="554338" cy="554338"/>
            </a:xfrm>
            <a:prstGeom prst="ellipse">
              <a:avLst/>
            </a:prstGeom>
            <a:solidFill>
              <a:srgbClr val="F5B317">
                <a:alpha val="4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170" name="Oval 169">
              <a:extLst>
                <a:ext uri="{FF2B5EF4-FFF2-40B4-BE49-F238E27FC236}">
                  <a16:creationId xmlns:a16="http://schemas.microsoft.com/office/drawing/2014/main" id="{B92078A1-1580-47CF-B151-AF9774EF7A6E}"/>
                </a:ext>
              </a:extLst>
            </p:cNvPr>
            <p:cNvSpPr/>
            <p:nvPr userDrawn="1"/>
          </p:nvSpPr>
          <p:spPr>
            <a:xfrm>
              <a:off x="6474649" y="5913982"/>
              <a:ext cx="483184" cy="483184"/>
            </a:xfrm>
            <a:prstGeom prst="ellipse">
              <a:avLst/>
            </a:prstGeom>
            <a:solidFill>
              <a:srgbClr val="F5B317">
                <a:alpha val="4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171" name="Oval 170">
              <a:extLst>
                <a:ext uri="{FF2B5EF4-FFF2-40B4-BE49-F238E27FC236}">
                  <a16:creationId xmlns:a16="http://schemas.microsoft.com/office/drawing/2014/main" id="{6D929232-DFAD-434A-BF5D-3422EDA14B13}"/>
                </a:ext>
              </a:extLst>
            </p:cNvPr>
            <p:cNvSpPr/>
            <p:nvPr userDrawn="1"/>
          </p:nvSpPr>
          <p:spPr>
            <a:xfrm>
              <a:off x="6771530" y="6234284"/>
              <a:ext cx="412030" cy="412030"/>
            </a:xfrm>
            <a:prstGeom prst="ellipse">
              <a:avLst/>
            </a:prstGeom>
            <a:solidFill>
              <a:srgbClr val="F5B317">
                <a:alpha val="4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172" name="Oval 171">
              <a:extLst>
                <a:ext uri="{FF2B5EF4-FFF2-40B4-BE49-F238E27FC236}">
                  <a16:creationId xmlns:a16="http://schemas.microsoft.com/office/drawing/2014/main" id="{C2852A36-9CB2-433C-9225-C2B4D37E8EBC}"/>
                </a:ext>
              </a:extLst>
            </p:cNvPr>
            <p:cNvSpPr/>
            <p:nvPr userDrawn="1"/>
          </p:nvSpPr>
          <p:spPr>
            <a:xfrm>
              <a:off x="6854826" y="5778359"/>
              <a:ext cx="206015" cy="206015"/>
            </a:xfrm>
            <a:prstGeom prst="ellipse">
              <a:avLst/>
            </a:prstGeom>
            <a:solidFill>
              <a:srgbClr val="F5B31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173" name="Oval 172">
              <a:extLst>
                <a:ext uri="{FF2B5EF4-FFF2-40B4-BE49-F238E27FC236}">
                  <a16:creationId xmlns:a16="http://schemas.microsoft.com/office/drawing/2014/main" id="{5A55B0BD-A335-48D1-B198-BE4DBD9AB001}"/>
                </a:ext>
              </a:extLst>
            </p:cNvPr>
            <p:cNvSpPr/>
            <p:nvPr userDrawn="1"/>
          </p:nvSpPr>
          <p:spPr>
            <a:xfrm>
              <a:off x="6700576" y="5675352"/>
              <a:ext cx="103007" cy="103007"/>
            </a:xfrm>
            <a:prstGeom prst="ellipse">
              <a:avLst/>
            </a:prstGeom>
            <a:solidFill>
              <a:srgbClr val="F5B317">
                <a:alpha val="68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174" name="Oval 173">
              <a:extLst>
                <a:ext uri="{FF2B5EF4-FFF2-40B4-BE49-F238E27FC236}">
                  <a16:creationId xmlns:a16="http://schemas.microsoft.com/office/drawing/2014/main" id="{EFE2FB95-3FC2-41F1-89A1-FC93443000C0}"/>
                </a:ext>
              </a:extLst>
            </p:cNvPr>
            <p:cNvSpPr/>
            <p:nvPr userDrawn="1"/>
          </p:nvSpPr>
          <p:spPr>
            <a:xfrm>
              <a:off x="5830665" y="5738265"/>
              <a:ext cx="174162" cy="174162"/>
            </a:xfrm>
            <a:prstGeom prst="ellipse">
              <a:avLst/>
            </a:prstGeom>
            <a:solidFill>
              <a:srgbClr val="F5B317">
                <a:alpha val="68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175" name="Oval 174">
              <a:extLst>
                <a:ext uri="{FF2B5EF4-FFF2-40B4-BE49-F238E27FC236}">
                  <a16:creationId xmlns:a16="http://schemas.microsoft.com/office/drawing/2014/main" id="{FF854C63-FB80-43DE-B04F-7A68F6617EF4}"/>
                </a:ext>
              </a:extLst>
            </p:cNvPr>
            <p:cNvSpPr/>
            <p:nvPr userDrawn="1"/>
          </p:nvSpPr>
          <p:spPr>
            <a:xfrm>
              <a:off x="6197501" y="5375706"/>
              <a:ext cx="206015" cy="206015"/>
            </a:xfrm>
            <a:prstGeom prst="ellipse">
              <a:avLst/>
            </a:prstGeom>
            <a:solidFill>
              <a:srgbClr val="F5B31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176" name="Oval 175">
              <a:extLst>
                <a:ext uri="{FF2B5EF4-FFF2-40B4-BE49-F238E27FC236}">
                  <a16:creationId xmlns:a16="http://schemas.microsoft.com/office/drawing/2014/main" id="{CAFD94C7-2CFA-4098-B41D-4A4AEBD62A60}"/>
                </a:ext>
              </a:extLst>
            </p:cNvPr>
            <p:cNvSpPr/>
            <p:nvPr userDrawn="1"/>
          </p:nvSpPr>
          <p:spPr>
            <a:xfrm>
              <a:off x="6552615" y="5134114"/>
              <a:ext cx="103007" cy="103007"/>
            </a:xfrm>
            <a:prstGeom prst="ellipse">
              <a:avLst/>
            </a:prstGeom>
            <a:solidFill>
              <a:srgbClr val="F5B31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177" name="Oval 176">
              <a:extLst>
                <a:ext uri="{FF2B5EF4-FFF2-40B4-BE49-F238E27FC236}">
                  <a16:creationId xmlns:a16="http://schemas.microsoft.com/office/drawing/2014/main" id="{04766C50-7D72-4A31-B2D4-F70C50C1EE25}"/>
                </a:ext>
              </a:extLst>
            </p:cNvPr>
            <p:cNvSpPr/>
            <p:nvPr userDrawn="1"/>
          </p:nvSpPr>
          <p:spPr>
            <a:xfrm>
              <a:off x="6396277" y="5570483"/>
              <a:ext cx="273445" cy="273445"/>
            </a:xfrm>
            <a:prstGeom prst="ellipse">
              <a:avLst/>
            </a:prstGeom>
            <a:solidFill>
              <a:srgbClr val="F5B317">
                <a:alpha val="4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178" name="Oval 177">
              <a:extLst>
                <a:ext uri="{FF2B5EF4-FFF2-40B4-BE49-F238E27FC236}">
                  <a16:creationId xmlns:a16="http://schemas.microsoft.com/office/drawing/2014/main" id="{0CC77808-335D-4700-82A4-2C914DB638E8}"/>
                </a:ext>
              </a:extLst>
            </p:cNvPr>
            <p:cNvSpPr/>
            <p:nvPr userDrawn="1"/>
          </p:nvSpPr>
          <p:spPr>
            <a:xfrm>
              <a:off x="6249004" y="4973053"/>
              <a:ext cx="103007" cy="103007"/>
            </a:xfrm>
            <a:prstGeom prst="ellipse">
              <a:avLst/>
            </a:prstGeom>
            <a:solidFill>
              <a:srgbClr val="F5B317">
                <a:alpha val="32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179" name="Oval 178">
              <a:extLst>
                <a:ext uri="{FF2B5EF4-FFF2-40B4-BE49-F238E27FC236}">
                  <a16:creationId xmlns:a16="http://schemas.microsoft.com/office/drawing/2014/main" id="{B545CB8E-95B5-4909-9A21-A86F1325AA78}"/>
                </a:ext>
              </a:extLst>
            </p:cNvPr>
            <p:cNvSpPr/>
            <p:nvPr userDrawn="1"/>
          </p:nvSpPr>
          <p:spPr>
            <a:xfrm>
              <a:off x="7441688" y="5895832"/>
              <a:ext cx="644245" cy="644245"/>
            </a:xfrm>
            <a:prstGeom prst="ellipse">
              <a:avLst/>
            </a:prstGeom>
            <a:solidFill>
              <a:srgbClr val="F5B317">
                <a:alpha val="81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800"/>
            </a:p>
          </p:txBody>
        </p:sp>
        <p:sp>
          <p:nvSpPr>
            <p:cNvPr id="180" name="Oval 179">
              <a:extLst>
                <a:ext uri="{FF2B5EF4-FFF2-40B4-BE49-F238E27FC236}">
                  <a16:creationId xmlns:a16="http://schemas.microsoft.com/office/drawing/2014/main" id="{A3ED2C7D-8F7E-4655-8B36-6509AD420D87}"/>
                </a:ext>
              </a:extLst>
            </p:cNvPr>
            <p:cNvSpPr/>
            <p:nvPr userDrawn="1"/>
          </p:nvSpPr>
          <p:spPr>
            <a:xfrm>
              <a:off x="7023035" y="5767820"/>
              <a:ext cx="715400" cy="715400"/>
            </a:xfrm>
            <a:prstGeom prst="ellipse">
              <a:avLst/>
            </a:prstGeom>
            <a:solidFill>
              <a:srgbClr val="F5B317">
                <a:alpha val="61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181" name="Oval 180">
              <a:extLst>
                <a:ext uri="{FF2B5EF4-FFF2-40B4-BE49-F238E27FC236}">
                  <a16:creationId xmlns:a16="http://schemas.microsoft.com/office/drawing/2014/main" id="{787C5DA7-9614-498E-BA24-7DD9109AC652}"/>
                </a:ext>
              </a:extLst>
            </p:cNvPr>
            <p:cNvSpPr/>
            <p:nvPr userDrawn="1"/>
          </p:nvSpPr>
          <p:spPr>
            <a:xfrm>
              <a:off x="7309581" y="5490651"/>
              <a:ext cx="554338" cy="554338"/>
            </a:xfrm>
            <a:prstGeom prst="ellipse">
              <a:avLst/>
            </a:prstGeom>
            <a:solidFill>
              <a:srgbClr val="F5B317">
                <a:alpha val="4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182" name="Oval 181">
              <a:extLst>
                <a:ext uri="{FF2B5EF4-FFF2-40B4-BE49-F238E27FC236}">
                  <a16:creationId xmlns:a16="http://schemas.microsoft.com/office/drawing/2014/main" id="{79769BC1-9730-492B-8AC9-737B5029498E}"/>
                </a:ext>
              </a:extLst>
            </p:cNvPr>
            <p:cNvSpPr/>
            <p:nvPr userDrawn="1"/>
          </p:nvSpPr>
          <p:spPr>
            <a:xfrm>
              <a:off x="5054049" y="6175903"/>
              <a:ext cx="483184" cy="483184"/>
            </a:xfrm>
            <a:prstGeom prst="ellipse">
              <a:avLst/>
            </a:prstGeom>
            <a:solidFill>
              <a:srgbClr val="F5B317">
                <a:alpha val="4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183" name="Oval 182">
              <a:extLst>
                <a:ext uri="{FF2B5EF4-FFF2-40B4-BE49-F238E27FC236}">
                  <a16:creationId xmlns:a16="http://schemas.microsoft.com/office/drawing/2014/main" id="{3C239F14-A935-4A0C-ABC8-FE43DFAA6BFF}"/>
                </a:ext>
              </a:extLst>
            </p:cNvPr>
            <p:cNvSpPr/>
            <p:nvPr userDrawn="1"/>
          </p:nvSpPr>
          <p:spPr>
            <a:xfrm>
              <a:off x="7818965" y="6088865"/>
              <a:ext cx="412030" cy="412030"/>
            </a:xfrm>
            <a:prstGeom prst="ellipse">
              <a:avLst/>
            </a:prstGeom>
            <a:solidFill>
              <a:srgbClr val="F5B317">
                <a:alpha val="4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184" name="Oval 183">
              <a:extLst>
                <a:ext uri="{FF2B5EF4-FFF2-40B4-BE49-F238E27FC236}">
                  <a16:creationId xmlns:a16="http://schemas.microsoft.com/office/drawing/2014/main" id="{D7E17F8C-0CFF-4744-B6D3-3DC7FC916854}"/>
                </a:ext>
              </a:extLst>
            </p:cNvPr>
            <p:cNvSpPr/>
            <p:nvPr userDrawn="1"/>
          </p:nvSpPr>
          <p:spPr>
            <a:xfrm>
              <a:off x="7921973" y="5700390"/>
              <a:ext cx="206015" cy="206015"/>
            </a:xfrm>
            <a:prstGeom prst="ellipse">
              <a:avLst/>
            </a:prstGeom>
            <a:solidFill>
              <a:srgbClr val="F5B31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185" name="Oval 184">
              <a:extLst>
                <a:ext uri="{FF2B5EF4-FFF2-40B4-BE49-F238E27FC236}">
                  <a16:creationId xmlns:a16="http://schemas.microsoft.com/office/drawing/2014/main" id="{4D7C147E-B377-4B6F-B759-A3E347B6DA3B}"/>
                </a:ext>
              </a:extLst>
            </p:cNvPr>
            <p:cNvSpPr/>
            <p:nvPr userDrawn="1"/>
          </p:nvSpPr>
          <p:spPr>
            <a:xfrm>
              <a:off x="7886396" y="5458798"/>
              <a:ext cx="103007" cy="103007"/>
            </a:xfrm>
            <a:prstGeom prst="ellipse">
              <a:avLst/>
            </a:prstGeom>
            <a:solidFill>
              <a:srgbClr val="F5B317">
                <a:alpha val="68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186" name="Oval 185">
              <a:extLst>
                <a:ext uri="{FF2B5EF4-FFF2-40B4-BE49-F238E27FC236}">
                  <a16:creationId xmlns:a16="http://schemas.microsoft.com/office/drawing/2014/main" id="{08E5D1B1-3A77-4E67-A379-307628B9BD39}"/>
                </a:ext>
              </a:extLst>
            </p:cNvPr>
            <p:cNvSpPr/>
            <p:nvPr userDrawn="1"/>
          </p:nvSpPr>
          <p:spPr>
            <a:xfrm>
              <a:off x="7016485" y="5521711"/>
              <a:ext cx="174162" cy="174162"/>
            </a:xfrm>
            <a:prstGeom prst="ellipse">
              <a:avLst/>
            </a:prstGeom>
            <a:solidFill>
              <a:srgbClr val="F5B317">
                <a:alpha val="68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187" name="Oval 186">
              <a:extLst>
                <a:ext uri="{FF2B5EF4-FFF2-40B4-BE49-F238E27FC236}">
                  <a16:creationId xmlns:a16="http://schemas.microsoft.com/office/drawing/2014/main" id="{893419C9-09C7-42B8-85CC-97EA8B7EB85B}"/>
                </a:ext>
              </a:extLst>
            </p:cNvPr>
            <p:cNvSpPr/>
            <p:nvPr userDrawn="1"/>
          </p:nvSpPr>
          <p:spPr>
            <a:xfrm>
              <a:off x="7383321" y="5159152"/>
              <a:ext cx="206015" cy="206015"/>
            </a:xfrm>
            <a:prstGeom prst="ellipse">
              <a:avLst/>
            </a:prstGeom>
            <a:solidFill>
              <a:srgbClr val="F5B31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188" name="Oval 187">
              <a:extLst>
                <a:ext uri="{FF2B5EF4-FFF2-40B4-BE49-F238E27FC236}">
                  <a16:creationId xmlns:a16="http://schemas.microsoft.com/office/drawing/2014/main" id="{3A556BE3-3174-4C0E-A396-92548ED3857A}"/>
                </a:ext>
              </a:extLst>
            </p:cNvPr>
            <p:cNvSpPr/>
            <p:nvPr userDrawn="1"/>
          </p:nvSpPr>
          <p:spPr>
            <a:xfrm>
              <a:off x="7738435" y="4917560"/>
              <a:ext cx="103007" cy="103007"/>
            </a:xfrm>
            <a:prstGeom prst="ellipse">
              <a:avLst/>
            </a:prstGeom>
            <a:solidFill>
              <a:srgbClr val="F5B31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189" name="Oval 188">
              <a:extLst>
                <a:ext uri="{FF2B5EF4-FFF2-40B4-BE49-F238E27FC236}">
                  <a16:creationId xmlns:a16="http://schemas.microsoft.com/office/drawing/2014/main" id="{44ECC72F-484B-4E3F-8FD1-22A4988590F7}"/>
                </a:ext>
              </a:extLst>
            </p:cNvPr>
            <p:cNvSpPr/>
            <p:nvPr userDrawn="1"/>
          </p:nvSpPr>
          <p:spPr>
            <a:xfrm>
              <a:off x="7582097" y="5353929"/>
              <a:ext cx="273445" cy="273445"/>
            </a:xfrm>
            <a:prstGeom prst="ellipse">
              <a:avLst/>
            </a:prstGeom>
            <a:solidFill>
              <a:srgbClr val="F5B317">
                <a:alpha val="4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190" name="Oval 189">
              <a:extLst>
                <a:ext uri="{FF2B5EF4-FFF2-40B4-BE49-F238E27FC236}">
                  <a16:creationId xmlns:a16="http://schemas.microsoft.com/office/drawing/2014/main" id="{F2A5734F-7478-42BD-A9FC-56A05274C9F3}"/>
                </a:ext>
              </a:extLst>
            </p:cNvPr>
            <p:cNvSpPr/>
            <p:nvPr userDrawn="1"/>
          </p:nvSpPr>
          <p:spPr>
            <a:xfrm>
              <a:off x="7434824" y="4756499"/>
              <a:ext cx="103007" cy="103007"/>
            </a:xfrm>
            <a:prstGeom prst="ellipse">
              <a:avLst/>
            </a:prstGeom>
            <a:solidFill>
              <a:srgbClr val="F5B317">
                <a:alpha val="32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191" name="Oval 190">
              <a:extLst>
                <a:ext uri="{FF2B5EF4-FFF2-40B4-BE49-F238E27FC236}">
                  <a16:creationId xmlns:a16="http://schemas.microsoft.com/office/drawing/2014/main" id="{5E0DF063-D532-41DB-AF6F-EF5D9BFF240C}"/>
                </a:ext>
              </a:extLst>
            </p:cNvPr>
            <p:cNvSpPr/>
            <p:nvPr userDrawn="1"/>
          </p:nvSpPr>
          <p:spPr>
            <a:xfrm>
              <a:off x="8500514" y="5973809"/>
              <a:ext cx="644245" cy="644245"/>
            </a:xfrm>
            <a:prstGeom prst="ellipse">
              <a:avLst/>
            </a:prstGeom>
            <a:solidFill>
              <a:srgbClr val="F5B317">
                <a:alpha val="81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800"/>
            </a:p>
          </p:txBody>
        </p:sp>
        <p:sp>
          <p:nvSpPr>
            <p:cNvPr id="192" name="Oval 191">
              <a:extLst>
                <a:ext uri="{FF2B5EF4-FFF2-40B4-BE49-F238E27FC236}">
                  <a16:creationId xmlns:a16="http://schemas.microsoft.com/office/drawing/2014/main" id="{5843CCB6-1DFE-4AB1-881E-7B2B9819F419}"/>
                </a:ext>
              </a:extLst>
            </p:cNvPr>
            <p:cNvSpPr/>
            <p:nvPr userDrawn="1"/>
          </p:nvSpPr>
          <p:spPr>
            <a:xfrm>
              <a:off x="7943292" y="5718020"/>
              <a:ext cx="715400" cy="715400"/>
            </a:xfrm>
            <a:prstGeom prst="ellipse">
              <a:avLst/>
            </a:prstGeom>
            <a:solidFill>
              <a:srgbClr val="F5B317">
                <a:alpha val="61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193" name="Oval 192">
              <a:extLst>
                <a:ext uri="{FF2B5EF4-FFF2-40B4-BE49-F238E27FC236}">
                  <a16:creationId xmlns:a16="http://schemas.microsoft.com/office/drawing/2014/main" id="{00A0B526-43AD-4608-9B4B-5F16F8BA4633}"/>
                </a:ext>
              </a:extLst>
            </p:cNvPr>
            <p:cNvSpPr/>
            <p:nvPr userDrawn="1"/>
          </p:nvSpPr>
          <p:spPr>
            <a:xfrm>
              <a:off x="8229838" y="5440851"/>
              <a:ext cx="554338" cy="554338"/>
            </a:xfrm>
            <a:prstGeom prst="ellipse">
              <a:avLst/>
            </a:prstGeom>
            <a:solidFill>
              <a:srgbClr val="F5B317">
                <a:alpha val="4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194" name="Oval 193">
              <a:extLst>
                <a:ext uri="{FF2B5EF4-FFF2-40B4-BE49-F238E27FC236}">
                  <a16:creationId xmlns:a16="http://schemas.microsoft.com/office/drawing/2014/main" id="{04A30BE6-7388-44CB-B083-BF11DAC4933C}"/>
                </a:ext>
              </a:extLst>
            </p:cNvPr>
            <p:cNvSpPr/>
            <p:nvPr userDrawn="1"/>
          </p:nvSpPr>
          <p:spPr>
            <a:xfrm>
              <a:off x="8260762" y="6191828"/>
              <a:ext cx="483184" cy="483184"/>
            </a:xfrm>
            <a:prstGeom prst="ellipse">
              <a:avLst/>
            </a:prstGeom>
            <a:solidFill>
              <a:srgbClr val="F5B317">
                <a:alpha val="4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195" name="Oval 194">
              <a:extLst>
                <a:ext uri="{FF2B5EF4-FFF2-40B4-BE49-F238E27FC236}">
                  <a16:creationId xmlns:a16="http://schemas.microsoft.com/office/drawing/2014/main" id="{9C0B918F-B2FE-4255-8355-366492DBC346}"/>
                </a:ext>
              </a:extLst>
            </p:cNvPr>
            <p:cNvSpPr/>
            <p:nvPr userDrawn="1"/>
          </p:nvSpPr>
          <p:spPr>
            <a:xfrm>
              <a:off x="8674526" y="5798009"/>
              <a:ext cx="412030" cy="412030"/>
            </a:xfrm>
            <a:prstGeom prst="ellipse">
              <a:avLst/>
            </a:prstGeom>
            <a:solidFill>
              <a:srgbClr val="F5B317">
                <a:alpha val="4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196" name="Oval 195">
              <a:extLst>
                <a:ext uri="{FF2B5EF4-FFF2-40B4-BE49-F238E27FC236}">
                  <a16:creationId xmlns:a16="http://schemas.microsoft.com/office/drawing/2014/main" id="{DB933802-DF18-4EB0-908C-315E4265BFD2}"/>
                </a:ext>
              </a:extLst>
            </p:cNvPr>
            <p:cNvSpPr/>
            <p:nvPr userDrawn="1"/>
          </p:nvSpPr>
          <p:spPr>
            <a:xfrm>
              <a:off x="8842230" y="5650590"/>
              <a:ext cx="206015" cy="206015"/>
            </a:xfrm>
            <a:prstGeom prst="ellipse">
              <a:avLst/>
            </a:prstGeom>
            <a:solidFill>
              <a:srgbClr val="F5B31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197" name="Oval 196">
              <a:extLst>
                <a:ext uri="{FF2B5EF4-FFF2-40B4-BE49-F238E27FC236}">
                  <a16:creationId xmlns:a16="http://schemas.microsoft.com/office/drawing/2014/main" id="{4AA23912-81E8-4744-A5A6-C35911B97D5F}"/>
                </a:ext>
              </a:extLst>
            </p:cNvPr>
            <p:cNvSpPr/>
            <p:nvPr userDrawn="1"/>
          </p:nvSpPr>
          <p:spPr>
            <a:xfrm>
              <a:off x="8806653" y="5408998"/>
              <a:ext cx="103007" cy="103007"/>
            </a:xfrm>
            <a:prstGeom prst="ellipse">
              <a:avLst/>
            </a:prstGeom>
            <a:solidFill>
              <a:srgbClr val="F5B317">
                <a:alpha val="68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198" name="Oval 197">
              <a:extLst>
                <a:ext uri="{FF2B5EF4-FFF2-40B4-BE49-F238E27FC236}">
                  <a16:creationId xmlns:a16="http://schemas.microsoft.com/office/drawing/2014/main" id="{782A3F54-CBA6-4539-B404-045ADC8DEFF7}"/>
                </a:ext>
              </a:extLst>
            </p:cNvPr>
            <p:cNvSpPr/>
            <p:nvPr userDrawn="1"/>
          </p:nvSpPr>
          <p:spPr>
            <a:xfrm>
              <a:off x="7936742" y="5471911"/>
              <a:ext cx="174162" cy="174162"/>
            </a:xfrm>
            <a:prstGeom prst="ellipse">
              <a:avLst/>
            </a:prstGeom>
            <a:solidFill>
              <a:srgbClr val="F5B317">
                <a:alpha val="68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199" name="Oval 198">
              <a:extLst>
                <a:ext uri="{FF2B5EF4-FFF2-40B4-BE49-F238E27FC236}">
                  <a16:creationId xmlns:a16="http://schemas.microsoft.com/office/drawing/2014/main" id="{B1CE0CA8-81AF-46B0-AE3C-D548E7A7AD51}"/>
                </a:ext>
              </a:extLst>
            </p:cNvPr>
            <p:cNvSpPr/>
            <p:nvPr userDrawn="1"/>
          </p:nvSpPr>
          <p:spPr>
            <a:xfrm>
              <a:off x="8303578" y="5109352"/>
              <a:ext cx="206015" cy="206015"/>
            </a:xfrm>
            <a:prstGeom prst="ellipse">
              <a:avLst/>
            </a:prstGeom>
            <a:solidFill>
              <a:srgbClr val="F5B31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200" name="Oval 199">
              <a:extLst>
                <a:ext uri="{FF2B5EF4-FFF2-40B4-BE49-F238E27FC236}">
                  <a16:creationId xmlns:a16="http://schemas.microsoft.com/office/drawing/2014/main" id="{ADCE647F-B4FB-42C6-84E7-84A66095D36F}"/>
                </a:ext>
              </a:extLst>
            </p:cNvPr>
            <p:cNvSpPr/>
            <p:nvPr userDrawn="1"/>
          </p:nvSpPr>
          <p:spPr>
            <a:xfrm>
              <a:off x="8658692" y="4867760"/>
              <a:ext cx="103007" cy="103007"/>
            </a:xfrm>
            <a:prstGeom prst="ellipse">
              <a:avLst/>
            </a:prstGeom>
            <a:solidFill>
              <a:srgbClr val="F5B31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201" name="Oval 200">
              <a:extLst>
                <a:ext uri="{FF2B5EF4-FFF2-40B4-BE49-F238E27FC236}">
                  <a16:creationId xmlns:a16="http://schemas.microsoft.com/office/drawing/2014/main" id="{E0E14868-5435-4907-B63B-5764228CC53D}"/>
                </a:ext>
              </a:extLst>
            </p:cNvPr>
            <p:cNvSpPr/>
            <p:nvPr userDrawn="1"/>
          </p:nvSpPr>
          <p:spPr>
            <a:xfrm>
              <a:off x="8502354" y="5304129"/>
              <a:ext cx="273445" cy="273445"/>
            </a:xfrm>
            <a:prstGeom prst="ellipse">
              <a:avLst/>
            </a:prstGeom>
            <a:solidFill>
              <a:srgbClr val="F5B317">
                <a:alpha val="4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202" name="Oval 201">
              <a:extLst>
                <a:ext uri="{FF2B5EF4-FFF2-40B4-BE49-F238E27FC236}">
                  <a16:creationId xmlns:a16="http://schemas.microsoft.com/office/drawing/2014/main" id="{760F0C0E-D65F-4C9B-AC4F-B061B5C2790F}"/>
                </a:ext>
              </a:extLst>
            </p:cNvPr>
            <p:cNvSpPr/>
            <p:nvPr userDrawn="1"/>
          </p:nvSpPr>
          <p:spPr>
            <a:xfrm>
              <a:off x="8355081" y="4706699"/>
              <a:ext cx="103007" cy="103007"/>
            </a:xfrm>
            <a:prstGeom prst="ellipse">
              <a:avLst/>
            </a:prstGeom>
            <a:solidFill>
              <a:srgbClr val="F5B317">
                <a:alpha val="32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203" name="Oval 202">
              <a:extLst>
                <a:ext uri="{FF2B5EF4-FFF2-40B4-BE49-F238E27FC236}">
                  <a16:creationId xmlns:a16="http://schemas.microsoft.com/office/drawing/2014/main" id="{6E9CD739-CFB3-4C65-B2FD-7868E12A8319}"/>
                </a:ext>
              </a:extLst>
            </p:cNvPr>
            <p:cNvSpPr/>
            <p:nvPr userDrawn="1"/>
          </p:nvSpPr>
          <p:spPr>
            <a:xfrm>
              <a:off x="1740579" y="5162164"/>
              <a:ext cx="206015" cy="206015"/>
            </a:xfrm>
            <a:prstGeom prst="ellipse">
              <a:avLst/>
            </a:prstGeom>
            <a:solidFill>
              <a:srgbClr val="F5B31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251" name="Oval 250">
              <a:extLst>
                <a:ext uri="{FF2B5EF4-FFF2-40B4-BE49-F238E27FC236}">
                  <a16:creationId xmlns:a16="http://schemas.microsoft.com/office/drawing/2014/main" id="{F287EDE8-A5E7-471F-8B67-0ECFD620F878}"/>
                </a:ext>
              </a:extLst>
            </p:cNvPr>
            <p:cNvSpPr/>
            <p:nvPr/>
          </p:nvSpPr>
          <p:spPr>
            <a:xfrm>
              <a:off x="6582997" y="6433840"/>
              <a:ext cx="174162" cy="174162"/>
            </a:xfrm>
            <a:prstGeom prst="ellipse">
              <a:avLst/>
            </a:prstGeom>
            <a:solidFill>
              <a:srgbClr val="F5B317">
                <a:alpha val="68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  <p:sp>
          <p:nvSpPr>
            <p:cNvPr id="252" name="Oval 251">
              <a:extLst>
                <a:ext uri="{FF2B5EF4-FFF2-40B4-BE49-F238E27FC236}">
                  <a16:creationId xmlns:a16="http://schemas.microsoft.com/office/drawing/2014/main" id="{77629B16-2BF0-4A37-8CD7-FA26B459EEA5}"/>
                </a:ext>
              </a:extLst>
            </p:cNvPr>
            <p:cNvSpPr/>
            <p:nvPr/>
          </p:nvSpPr>
          <p:spPr>
            <a:xfrm>
              <a:off x="7477619" y="6463569"/>
              <a:ext cx="174162" cy="174162"/>
            </a:xfrm>
            <a:prstGeom prst="ellipse">
              <a:avLst/>
            </a:prstGeom>
            <a:solidFill>
              <a:srgbClr val="F5B317">
                <a:alpha val="68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800" dirty="0"/>
            </a:p>
          </p:txBody>
        </p:sp>
      </p:grp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05" name="Rectangle 204">
            <a:extLst>
              <a:ext uri="{FF2B5EF4-FFF2-40B4-BE49-F238E27FC236}">
                <a16:creationId xmlns:a16="http://schemas.microsoft.com/office/drawing/2014/main" id="{A97AB9D1-F095-4FDD-9F32-565822F77772}"/>
              </a:ext>
            </a:extLst>
          </p:cNvPr>
          <p:cNvSpPr/>
          <p:nvPr/>
        </p:nvSpPr>
        <p:spPr>
          <a:xfrm>
            <a:off x="0" y="3876955"/>
            <a:ext cx="12183267" cy="2688063"/>
          </a:xfrm>
          <a:prstGeom prst="rect">
            <a:avLst/>
          </a:pr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 dirty="0"/>
          </a:p>
        </p:txBody>
      </p:sp>
      <p:grpSp>
        <p:nvGrpSpPr>
          <p:cNvPr id="206" name="Group 205">
            <a:extLst>
              <a:ext uri="{FF2B5EF4-FFF2-40B4-BE49-F238E27FC236}">
                <a16:creationId xmlns:a16="http://schemas.microsoft.com/office/drawing/2014/main" id="{0B14F56F-A42A-42A4-B221-407178104470}"/>
              </a:ext>
            </a:extLst>
          </p:cNvPr>
          <p:cNvGrpSpPr/>
          <p:nvPr/>
        </p:nvGrpSpPr>
        <p:grpSpPr>
          <a:xfrm>
            <a:off x="3174294" y="3534870"/>
            <a:ext cx="1584176" cy="3061053"/>
            <a:chOff x="903020" y="3403687"/>
            <a:chExt cx="1584176" cy="3061053"/>
          </a:xfrm>
        </p:grpSpPr>
        <p:sp>
          <p:nvSpPr>
            <p:cNvPr id="207" name="Trapezoid 206">
              <a:extLst>
                <a:ext uri="{FF2B5EF4-FFF2-40B4-BE49-F238E27FC236}">
                  <a16:creationId xmlns:a16="http://schemas.microsoft.com/office/drawing/2014/main" id="{96771353-1B61-41F8-9E1D-995910375512}"/>
                </a:ext>
              </a:extLst>
            </p:cNvPr>
            <p:cNvSpPr/>
            <p:nvPr/>
          </p:nvSpPr>
          <p:spPr>
            <a:xfrm>
              <a:off x="1605955" y="5636740"/>
              <a:ext cx="178306" cy="828000"/>
            </a:xfrm>
            <a:prstGeom prst="trapezoid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grpSp>
          <p:nvGrpSpPr>
            <p:cNvPr id="208" name="Group 207">
              <a:extLst>
                <a:ext uri="{FF2B5EF4-FFF2-40B4-BE49-F238E27FC236}">
                  <a16:creationId xmlns:a16="http://schemas.microsoft.com/office/drawing/2014/main" id="{8E280120-4256-43B3-BE3D-7048215E0615}"/>
                </a:ext>
              </a:extLst>
            </p:cNvPr>
            <p:cNvGrpSpPr/>
            <p:nvPr/>
          </p:nvGrpSpPr>
          <p:grpSpPr>
            <a:xfrm>
              <a:off x="903020" y="3403687"/>
              <a:ext cx="1584176" cy="2282988"/>
              <a:chOff x="967240" y="3289369"/>
              <a:chExt cx="1100200" cy="1585520"/>
            </a:xfrm>
          </p:grpSpPr>
          <p:sp>
            <p:nvSpPr>
              <p:cNvPr id="209" name="Freeform 3">
                <a:extLst>
                  <a:ext uri="{FF2B5EF4-FFF2-40B4-BE49-F238E27FC236}">
                    <a16:creationId xmlns:a16="http://schemas.microsoft.com/office/drawing/2014/main" id="{3E79B367-AFFB-42D4-89F3-74B9A72592A4}"/>
                  </a:ext>
                </a:extLst>
              </p:cNvPr>
              <p:cNvSpPr/>
              <p:nvPr/>
            </p:nvSpPr>
            <p:spPr>
              <a:xfrm>
                <a:off x="967240" y="3289369"/>
                <a:ext cx="552481" cy="1585520"/>
              </a:xfrm>
              <a:custGeom>
                <a:avLst/>
                <a:gdLst/>
                <a:ahLst/>
                <a:cxnLst/>
                <a:rect l="l" t="t" r="r" b="b"/>
                <a:pathLst>
                  <a:path w="552481" h="1585520">
                    <a:moveTo>
                      <a:pt x="550099" y="0"/>
                    </a:moveTo>
                    <a:lnTo>
                      <a:pt x="550454" y="236086"/>
                    </a:lnTo>
                    <a:lnTo>
                      <a:pt x="488816" y="193543"/>
                    </a:lnTo>
                    <a:lnTo>
                      <a:pt x="550466" y="244157"/>
                    </a:lnTo>
                    <a:lnTo>
                      <a:pt x="550735" y="423083"/>
                    </a:lnTo>
                    <a:lnTo>
                      <a:pt x="440807" y="347209"/>
                    </a:lnTo>
                    <a:lnTo>
                      <a:pt x="550756" y="437477"/>
                    </a:lnTo>
                    <a:lnTo>
                      <a:pt x="551026" y="616991"/>
                    </a:lnTo>
                    <a:lnTo>
                      <a:pt x="372197" y="491984"/>
                    </a:lnTo>
                    <a:lnTo>
                      <a:pt x="551056" y="637056"/>
                    </a:lnTo>
                    <a:lnTo>
                      <a:pt x="551331" y="819782"/>
                    </a:lnTo>
                    <a:lnTo>
                      <a:pt x="270832" y="619203"/>
                    </a:lnTo>
                    <a:lnTo>
                      <a:pt x="551364" y="841805"/>
                    </a:lnTo>
                    <a:lnTo>
                      <a:pt x="551613" y="1007603"/>
                    </a:lnTo>
                    <a:lnTo>
                      <a:pt x="184579" y="741931"/>
                    </a:lnTo>
                    <a:lnTo>
                      <a:pt x="551646" y="1029766"/>
                    </a:lnTo>
                    <a:lnTo>
                      <a:pt x="551910" y="1205103"/>
                    </a:lnTo>
                    <a:lnTo>
                      <a:pt x="119129" y="889458"/>
                    </a:lnTo>
                    <a:lnTo>
                      <a:pt x="551942" y="1226335"/>
                    </a:lnTo>
                    <a:lnTo>
                      <a:pt x="552201" y="1398749"/>
                    </a:lnTo>
                    <a:lnTo>
                      <a:pt x="184579" y="1132651"/>
                    </a:lnTo>
                    <a:lnTo>
                      <a:pt x="552234" y="1420947"/>
                    </a:lnTo>
                    <a:lnTo>
                      <a:pt x="552481" y="1585328"/>
                    </a:lnTo>
                    <a:cubicBezTo>
                      <a:pt x="331520" y="1590267"/>
                      <a:pt x="189138" y="1499959"/>
                      <a:pt x="103908" y="1357263"/>
                    </a:cubicBezTo>
                    <a:cubicBezTo>
                      <a:pt x="-144138" y="933499"/>
                      <a:pt x="70524" y="593019"/>
                      <a:pt x="55009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210" name="Freeform 18">
                <a:extLst>
                  <a:ext uri="{FF2B5EF4-FFF2-40B4-BE49-F238E27FC236}">
                    <a16:creationId xmlns:a16="http://schemas.microsoft.com/office/drawing/2014/main" id="{B0DB8281-5C07-4967-8765-A4D9A2F43DD5}"/>
                  </a:ext>
                </a:extLst>
              </p:cNvPr>
              <p:cNvSpPr/>
              <p:nvPr/>
            </p:nvSpPr>
            <p:spPr>
              <a:xfrm flipH="1">
                <a:off x="1514959" y="3289369"/>
                <a:ext cx="552481" cy="1585520"/>
              </a:xfrm>
              <a:custGeom>
                <a:avLst/>
                <a:gdLst/>
                <a:ahLst/>
                <a:cxnLst/>
                <a:rect l="l" t="t" r="r" b="b"/>
                <a:pathLst>
                  <a:path w="552481" h="1585520">
                    <a:moveTo>
                      <a:pt x="550099" y="0"/>
                    </a:moveTo>
                    <a:lnTo>
                      <a:pt x="550454" y="236086"/>
                    </a:lnTo>
                    <a:lnTo>
                      <a:pt x="488816" y="193543"/>
                    </a:lnTo>
                    <a:lnTo>
                      <a:pt x="550466" y="244157"/>
                    </a:lnTo>
                    <a:lnTo>
                      <a:pt x="550735" y="423083"/>
                    </a:lnTo>
                    <a:lnTo>
                      <a:pt x="440807" y="347209"/>
                    </a:lnTo>
                    <a:lnTo>
                      <a:pt x="550756" y="437477"/>
                    </a:lnTo>
                    <a:lnTo>
                      <a:pt x="551026" y="616991"/>
                    </a:lnTo>
                    <a:lnTo>
                      <a:pt x="372197" y="491984"/>
                    </a:lnTo>
                    <a:lnTo>
                      <a:pt x="551056" y="637056"/>
                    </a:lnTo>
                    <a:lnTo>
                      <a:pt x="551331" y="819782"/>
                    </a:lnTo>
                    <a:lnTo>
                      <a:pt x="270832" y="619203"/>
                    </a:lnTo>
                    <a:lnTo>
                      <a:pt x="551364" y="841805"/>
                    </a:lnTo>
                    <a:lnTo>
                      <a:pt x="551613" y="1007603"/>
                    </a:lnTo>
                    <a:lnTo>
                      <a:pt x="184579" y="741931"/>
                    </a:lnTo>
                    <a:lnTo>
                      <a:pt x="551646" y="1029766"/>
                    </a:lnTo>
                    <a:lnTo>
                      <a:pt x="551910" y="1205103"/>
                    </a:lnTo>
                    <a:lnTo>
                      <a:pt x="119129" y="889458"/>
                    </a:lnTo>
                    <a:lnTo>
                      <a:pt x="551942" y="1226335"/>
                    </a:lnTo>
                    <a:lnTo>
                      <a:pt x="552201" y="1398749"/>
                    </a:lnTo>
                    <a:lnTo>
                      <a:pt x="184579" y="1132651"/>
                    </a:lnTo>
                    <a:lnTo>
                      <a:pt x="552234" y="1420947"/>
                    </a:lnTo>
                    <a:lnTo>
                      <a:pt x="552481" y="1585328"/>
                    </a:lnTo>
                    <a:cubicBezTo>
                      <a:pt x="331520" y="1590267"/>
                      <a:pt x="189138" y="1499959"/>
                      <a:pt x="103908" y="1357263"/>
                    </a:cubicBezTo>
                    <a:cubicBezTo>
                      <a:pt x="-144138" y="933499"/>
                      <a:pt x="70524" y="593019"/>
                      <a:pt x="550099" y="0"/>
                    </a:cubicBez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</p:grpSp>
      </p:grpSp>
      <p:grpSp>
        <p:nvGrpSpPr>
          <p:cNvPr id="211" name="그룹 5">
            <a:extLst>
              <a:ext uri="{FF2B5EF4-FFF2-40B4-BE49-F238E27FC236}">
                <a16:creationId xmlns:a16="http://schemas.microsoft.com/office/drawing/2014/main" id="{4599F43E-5256-4408-A3FE-01046B5AFDED}"/>
              </a:ext>
            </a:extLst>
          </p:cNvPr>
          <p:cNvGrpSpPr/>
          <p:nvPr/>
        </p:nvGrpSpPr>
        <p:grpSpPr>
          <a:xfrm>
            <a:off x="5301473" y="3534869"/>
            <a:ext cx="1584176" cy="3061053"/>
            <a:chOff x="5717691" y="3403687"/>
            <a:chExt cx="1584176" cy="3061053"/>
          </a:xfrm>
        </p:grpSpPr>
        <p:sp>
          <p:nvSpPr>
            <p:cNvPr id="212" name="Trapezoid 211">
              <a:extLst>
                <a:ext uri="{FF2B5EF4-FFF2-40B4-BE49-F238E27FC236}">
                  <a16:creationId xmlns:a16="http://schemas.microsoft.com/office/drawing/2014/main" id="{DFBA0D59-522D-4426-B90D-829313D51CA7}"/>
                </a:ext>
              </a:extLst>
            </p:cNvPr>
            <p:cNvSpPr/>
            <p:nvPr/>
          </p:nvSpPr>
          <p:spPr>
            <a:xfrm>
              <a:off x="6420626" y="5636740"/>
              <a:ext cx="178306" cy="828000"/>
            </a:xfrm>
            <a:prstGeom prst="trapezoid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grpSp>
          <p:nvGrpSpPr>
            <p:cNvPr id="213" name="Group 212">
              <a:extLst>
                <a:ext uri="{FF2B5EF4-FFF2-40B4-BE49-F238E27FC236}">
                  <a16:creationId xmlns:a16="http://schemas.microsoft.com/office/drawing/2014/main" id="{8C75E1F3-453E-4515-8DA7-550B3F94ED8A}"/>
                </a:ext>
              </a:extLst>
            </p:cNvPr>
            <p:cNvGrpSpPr/>
            <p:nvPr/>
          </p:nvGrpSpPr>
          <p:grpSpPr>
            <a:xfrm>
              <a:off x="5717691" y="3403687"/>
              <a:ext cx="1584176" cy="2282988"/>
              <a:chOff x="967240" y="3289369"/>
              <a:chExt cx="1100200" cy="1585520"/>
            </a:xfrm>
          </p:grpSpPr>
          <p:sp>
            <p:nvSpPr>
              <p:cNvPr id="214" name="Freeform 21">
                <a:extLst>
                  <a:ext uri="{FF2B5EF4-FFF2-40B4-BE49-F238E27FC236}">
                    <a16:creationId xmlns:a16="http://schemas.microsoft.com/office/drawing/2014/main" id="{DBA19997-26FD-43C3-B424-78F3B1BB69CC}"/>
                  </a:ext>
                </a:extLst>
              </p:cNvPr>
              <p:cNvSpPr/>
              <p:nvPr/>
            </p:nvSpPr>
            <p:spPr>
              <a:xfrm>
                <a:off x="967240" y="3289369"/>
                <a:ext cx="552481" cy="1585520"/>
              </a:xfrm>
              <a:custGeom>
                <a:avLst/>
                <a:gdLst/>
                <a:ahLst/>
                <a:cxnLst/>
                <a:rect l="l" t="t" r="r" b="b"/>
                <a:pathLst>
                  <a:path w="552481" h="1585520">
                    <a:moveTo>
                      <a:pt x="550099" y="0"/>
                    </a:moveTo>
                    <a:lnTo>
                      <a:pt x="550454" y="236086"/>
                    </a:lnTo>
                    <a:lnTo>
                      <a:pt x="488816" y="193543"/>
                    </a:lnTo>
                    <a:lnTo>
                      <a:pt x="550466" y="244157"/>
                    </a:lnTo>
                    <a:lnTo>
                      <a:pt x="550735" y="423083"/>
                    </a:lnTo>
                    <a:lnTo>
                      <a:pt x="440807" y="347209"/>
                    </a:lnTo>
                    <a:lnTo>
                      <a:pt x="550756" y="437477"/>
                    </a:lnTo>
                    <a:lnTo>
                      <a:pt x="551026" y="616991"/>
                    </a:lnTo>
                    <a:lnTo>
                      <a:pt x="372197" y="491984"/>
                    </a:lnTo>
                    <a:lnTo>
                      <a:pt x="551056" y="637056"/>
                    </a:lnTo>
                    <a:lnTo>
                      <a:pt x="551331" y="819782"/>
                    </a:lnTo>
                    <a:lnTo>
                      <a:pt x="270832" y="619203"/>
                    </a:lnTo>
                    <a:lnTo>
                      <a:pt x="551364" y="841805"/>
                    </a:lnTo>
                    <a:lnTo>
                      <a:pt x="551613" y="1007603"/>
                    </a:lnTo>
                    <a:lnTo>
                      <a:pt x="184579" y="741931"/>
                    </a:lnTo>
                    <a:lnTo>
                      <a:pt x="551646" y="1029766"/>
                    </a:lnTo>
                    <a:lnTo>
                      <a:pt x="551910" y="1205103"/>
                    </a:lnTo>
                    <a:lnTo>
                      <a:pt x="119129" y="889458"/>
                    </a:lnTo>
                    <a:lnTo>
                      <a:pt x="551942" y="1226335"/>
                    </a:lnTo>
                    <a:lnTo>
                      <a:pt x="552201" y="1398749"/>
                    </a:lnTo>
                    <a:lnTo>
                      <a:pt x="184579" y="1132651"/>
                    </a:lnTo>
                    <a:lnTo>
                      <a:pt x="552234" y="1420947"/>
                    </a:lnTo>
                    <a:lnTo>
                      <a:pt x="552481" y="1585328"/>
                    </a:lnTo>
                    <a:cubicBezTo>
                      <a:pt x="331520" y="1590267"/>
                      <a:pt x="189138" y="1499959"/>
                      <a:pt x="103908" y="1357263"/>
                    </a:cubicBezTo>
                    <a:cubicBezTo>
                      <a:pt x="-144138" y="933499"/>
                      <a:pt x="70524" y="593019"/>
                      <a:pt x="550099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215" name="Freeform 22">
                <a:extLst>
                  <a:ext uri="{FF2B5EF4-FFF2-40B4-BE49-F238E27FC236}">
                    <a16:creationId xmlns:a16="http://schemas.microsoft.com/office/drawing/2014/main" id="{0194711C-0310-4509-A883-A1C6390BCF43}"/>
                  </a:ext>
                </a:extLst>
              </p:cNvPr>
              <p:cNvSpPr/>
              <p:nvPr/>
            </p:nvSpPr>
            <p:spPr>
              <a:xfrm flipH="1">
                <a:off x="1514959" y="3289369"/>
                <a:ext cx="552481" cy="1585520"/>
              </a:xfrm>
              <a:custGeom>
                <a:avLst/>
                <a:gdLst/>
                <a:ahLst/>
                <a:cxnLst/>
                <a:rect l="l" t="t" r="r" b="b"/>
                <a:pathLst>
                  <a:path w="552481" h="1585520">
                    <a:moveTo>
                      <a:pt x="550099" y="0"/>
                    </a:moveTo>
                    <a:lnTo>
                      <a:pt x="550454" y="236086"/>
                    </a:lnTo>
                    <a:lnTo>
                      <a:pt x="488816" y="193543"/>
                    </a:lnTo>
                    <a:lnTo>
                      <a:pt x="550466" y="244157"/>
                    </a:lnTo>
                    <a:lnTo>
                      <a:pt x="550735" y="423083"/>
                    </a:lnTo>
                    <a:lnTo>
                      <a:pt x="440807" y="347209"/>
                    </a:lnTo>
                    <a:lnTo>
                      <a:pt x="550756" y="437477"/>
                    </a:lnTo>
                    <a:lnTo>
                      <a:pt x="551026" y="616991"/>
                    </a:lnTo>
                    <a:lnTo>
                      <a:pt x="372197" y="491984"/>
                    </a:lnTo>
                    <a:lnTo>
                      <a:pt x="551056" y="637056"/>
                    </a:lnTo>
                    <a:lnTo>
                      <a:pt x="551331" y="819782"/>
                    </a:lnTo>
                    <a:lnTo>
                      <a:pt x="270832" y="619203"/>
                    </a:lnTo>
                    <a:lnTo>
                      <a:pt x="551364" y="841805"/>
                    </a:lnTo>
                    <a:lnTo>
                      <a:pt x="551613" y="1007603"/>
                    </a:lnTo>
                    <a:lnTo>
                      <a:pt x="184579" y="741931"/>
                    </a:lnTo>
                    <a:lnTo>
                      <a:pt x="551646" y="1029766"/>
                    </a:lnTo>
                    <a:lnTo>
                      <a:pt x="551910" y="1205103"/>
                    </a:lnTo>
                    <a:lnTo>
                      <a:pt x="119129" y="889458"/>
                    </a:lnTo>
                    <a:lnTo>
                      <a:pt x="551942" y="1226335"/>
                    </a:lnTo>
                    <a:lnTo>
                      <a:pt x="552201" y="1398749"/>
                    </a:lnTo>
                    <a:lnTo>
                      <a:pt x="184579" y="1132651"/>
                    </a:lnTo>
                    <a:lnTo>
                      <a:pt x="552234" y="1420947"/>
                    </a:lnTo>
                    <a:lnTo>
                      <a:pt x="552481" y="1585328"/>
                    </a:lnTo>
                    <a:cubicBezTo>
                      <a:pt x="331520" y="1590267"/>
                      <a:pt x="189138" y="1499959"/>
                      <a:pt x="103908" y="1357263"/>
                    </a:cubicBezTo>
                    <a:cubicBezTo>
                      <a:pt x="-144138" y="933499"/>
                      <a:pt x="70524" y="593019"/>
                      <a:pt x="550099" y="0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</p:grpSp>
      </p:grpSp>
      <p:grpSp>
        <p:nvGrpSpPr>
          <p:cNvPr id="216" name="그룹 6">
            <a:extLst>
              <a:ext uri="{FF2B5EF4-FFF2-40B4-BE49-F238E27FC236}">
                <a16:creationId xmlns:a16="http://schemas.microsoft.com/office/drawing/2014/main" id="{8FDECDC6-1A82-4C92-AF9C-2B422D058682}"/>
              </a:ext>
            </a:extLst>
          </p:cNvPr>
          <p:cNvGrpSpPr/>
          <p:nvPr/>
        </p:nvGrpSpPr>
        <p:grpSpPr>
          <a:xfrm>
            <a:off x="7428652" y="3534869"/>
            <a:ext cx="1584176" cy="3061053"/>
            <a:chOff x="7636762" y="3403687"/>
            <a:chExt cx="1584176" cy="3061053"/>
          </a:xfrm>
        </p:grpSpPr>
        <p:sp>
          <p:nvSpPr>
            <p:cNvPr id="217" name="Trapezoid 216">
              <a:extLst>
                <a:ext uri="{FF2B5EF4-FFF2-40B4-BE49-F238E27FC236}">
                  <a16:creationId xmlns:a16="http://schemas.microsoft.com/office/drawing/2014/main" id="{4984D2CE-0326-4475-A079-92E17AA035BD}"/>
                </a:ext>
              </a:extLst>
            </p:cNvPr>
            <p:cNvSpPr/>
            <p:nvPr/>
          </p:nvSpPr>
          <p:spPr>
            <a:xfrm>
              <a:off x="8339697" y="5636740"/>
              <a:ext cx="178306" cy="828000"/>
            </a:xfrm>
            <a:prstGeom prst="trapezoid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grpSp>
          <p:nvGrpSpPr>
            <p:cNvPr id="218" name="Group 217">
              <a:extLst>
                <a:ext uri="{FF2B5EF4-FFF2-40B4-BE49-F238E27FC236}">
                  <a16:creationId xmlns:a16="http://schemas.microsoft.com/office/drawing/2014/main" id="{E01300FB-33AC-4587-8DF8-8A37D3C03077}"/>
                </a:ext>
              </a:extLst>
            </p:cNvPr>
            <p:cNvGrpSpPr/>
            <p:nvPr/>
          </p:nvGrpSpPr>
          <p:grpSpPr>
            <a:xfrm>
              <a:off x="7636762" y="3403687"/>
              <a:ext cx="1584176" cy="2282988"/>
              <a:chOff x="967240" y="3289369"/>
              <a:chExt cx="1100200" cy="1585520"/>
            </a:xfrm>
          </p:grpSpPr>
          <p:sp>
            <p:nvSpPr>
              <p:cNvPr id="219" name="Freeform 24">
                <a:extLst>
                  <a:ext uri="{FF2B5EF4-FFF2-40B4-BE49-F238E27FC236}">
                    <a16:creationId xmlns:a16="http://schemas.microsoft.com/office/drawing/2014/main" id="{E20E11FB-1394-4DD9-9C3C-D86E5EA54E23}"/>
                  </a:ext>
                </a:extLst>
              </p:cNvPr>
              <p:cNvSpPr/>
              <p:nvPr/>
            </p:nvSpPr>
            <p:spPr>
              <a:xfrm>
                <a:off x="967240" y="3289369"/>
                <a:ext cx="552481" cy="1585520"/>
              </a:xfrm>
              <a:custGeom>
                <a:avLst/>
                <a:gdLst/>
                <a:ahLst/>
                <a:cxnLst/>
                <a:rect l="l" t="t" r="r" b="b"/>
                <a:pathLst>
                  <a:path w="552481" h="1585520">
                    <a:moveTo>
                      <a:pt x="550099" y="0"/>
                    </a:moveTo>
                    <a:lnTo>
                      <a:pt x="550454" y="236086"/>
                    </a:lnTo>
                    <a:lnTo>
                      <a:pt x="488816" y="193543"/>
                    </a:lnTo>
                    <a:lnTo>
                      <a:pt x="550466" y="244157"/>
                    </a:lnTo>
                    <a:lnTo>
                      <a:pt x="550735" y="423083"/>
                    </a:lnTo>
                    <a:lnTo>
                      <a:pt x="440807" y="347209"/>
                    </a:lnTo>
                    <a:lnTo>
                      <a:pt x="550756" y="437477"/>
                    </a:lnTo>
                    <a:lnTo>
                      <a:pt x="551026" y="616991"/>
                    </a:lnTo>
                    <a:lnTo>
                      <a:pt x="372197" y="491984"/>
                    </a:lnTo>
                    <a:lnTo>
                      <a:pt x="551056" y="637056"/>
                    </a:lnTo>
                    <a:lnTo>
                      <a:pt x="551331" y="819782"/>
                    </a:lnTo>
                    <a:lnTo>
                      <a:pt x="270832" y="619203"/>
                    </a:lnTo>
                    <a:lnTo>
                      <a:pt x="551364" y="841805"/>
                    </a:lnTo>
                    <a:lnTo>
                      <a:pt x="551613" y="1007603"/>
                    </a:lnTo>
                    <a:lnTo>
                      <a:pt x="184579" y="741931"/>
                    </a:lnTo>
                    <a:lnTo>
                      <a:pt x="551646" y="1029766"/>
                    </a:lnTo>
                    <a:lnTo>
                      <a:pt x="551910" y="1205103"/>
                    </a:lnTo>
                    <a:lnTo>
                      <a:pt x="119129" y="889458"/>
                    </a:lnTo>
                    <a:lnTo>
                      <a:pt x="551942" y="1226335"/>
                    </a:lnTo>
                    <a:lnTo>
                      <a:pt x="552201" y="1398749"/>
                    </a:lnTo>
                    <a:lnTo>
                      <a:pt x="184579" y="1132651"/>
                    </a:lnTo>
                    <a:lnTo>
                      <a:pt x="552234" y="1420947"/>
                    </a:lnTo>
                    <a:lnTo>
                      <a:pt x="552481" y="1585328"/>
                    </a:lnTo>
                    <a:cubicBezTo>
                      <a:pt x="331520" y="1590267"/>
                      <a:pt x="189138" y="1499959"/>
                      <a:pt x="103908" y="1357263"/>
                    </a:cubicBezTo>
                    <a:cubicBezTo>
                      <a:pt x="-144138" y="933499"/>
                      <a:pt x="70524" y="593019"/>
                      <a:pt x="550099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220" name="Freeform 25">
                <a:extLst>
                  <a:ext uri="{FF2B5EF4-FFF2-40B4-BE49-F238E27FC236}">
                    <a16:creationId xmlns:a16="http://schemas.microsoft.com/office/drawing/2014/main" id="{F35B17C6-70BB-4548-89DC-E1CC25F50E28}"/>
                  </a:ext>
                </a:extLst>
              </p:cNvPr>
              <p:cNvSpPr/>
              <p:nvPr/>
            </p:nvSpPr>
            <p:spPr>
              <a:xfrm flipH="1">
                <a:off x="1514959" y="3289369"/>
                <a:ext cx="552481" cy="1585520"/>
              </a:xfrm>
              <a:custGeom>
                <a:avLst/>
                <a:gdLst/>
                <a:ahLst/>
                <a:cxnLst/>
                <a:rect l="l" t="t" r="r" b="b"/>
                <a:pathLst>
                  <a:path w="552481" h="1585520">
                    <a:moveTo>
                      <a:pt x="550099" y="0"/>
                    </a:moveTo>
                    <a:lnTo>
                      <a:pt x="550454" y="236086"/>
                    </a:lnTo>
                    <a:lnTo>
                      <a:pt x="488816" y="193543"/>
                    </a:lnTo>
                    <a:lnTo>
                      <a:pt x="550466" y="244157"/>
                    </a:lnTo>
                    <a:lnTo>
                      <a:pt x="550735" y="423083"/>
                    </a:lnTo>
                    <a:lnTo>
                      <a:pt x="440807" y="347209"/>
                    </a:lnTo>
                    <a:lnTo>
                      <a:pt x="550756" y="437477"/>
                    </a:lnTo>
                    <a:lnTo>
                      <a:pt x="551026" y="616991"/>
                    </a:lnTo>
                    <a:lnTo>
                      <a:pt x="372197" y="491984"/>
                    </a:lnTo>
                    <a:lnTo>
                      <a:pt x="551056" y="637056"/>
                    </a:lnTo>
                    <a:lnTo>
                      <a:pt x="551331" y="819782"/>
                    </a:lnTo>
                    <a:lnTo>
                      <a:pt x="270832" y="619203"/>
                    </a:lnTo>
                    <a:lnTo>
                      <a:pt x="551364" y="841805"/>
                    </a:lnTo>
                    <a:lnTo>
                      <a:pt x="551613" y="1007603"/>
                    </a:lnTo>
                    <a:lnTo>
                      <a:pt x="184579" y="741931"/>
                    </a:lnTo>
                    <a:lnTo>
                      <a:pt x="551646" y="1029766"/>
                    </a:lnTo>
                    <a:lnTo>
                      <a:pt x="551910" y="1205103"/>
                    </a:lnTo>
                    <a:lnTo>
                      <a:pt x="119129" y="889458"/>
                    </a:lnTo>
                    <a:lnTo>
                      <a:pt x="551942" y="1226335"/>
                    </a:lnTo>
                    <a:lnTo>
                      <a:pt x="552201" y="1398749"/>
                    </a:lnTo>
                    <a:lnTo>
                      <a:pt x="184579" y="1132651"/>
                    </a:lnTo>
                    <a:lnTo>
                      <a:pt x="552234" y="1420947"/>
                    </a:lnTo>
                    <a:lnTo>
                      <a:pt x="552481" y="1585328"/>
                    </a:lnTo>
                    <a:cubicBezTo>
                      <a:pt x="331520" y="1590267"/>
                      <a:pt x="189138" y="1499959"/>
                      <a:pt x="103908" y="1357263"/>
                    </a:cubicBezTo>
                    <a:cubicBezTo>
                      <a:pt x="-144138" y="933499"/>
                      <a:pt x="70524" y="593019"/>
                      <a:pt x="550099" y="0"/>
                    </a:cubicBezTo>
                    <a:close/>
                  </a:path>
                </a:pathLst>
              </a:custGeom>
              <a:solidFill>
                <a:schemeClr val="accent3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</p:grpSp>
      </p:grpSp>
      <p:grpSp>
        <p:nvGrpSpPr>
          <p:cNvPr id="221" name="그룹 7">
            <a:extLst>
              <a:ext uri="{FF2B5EF4-FFF2-40B4-BE49-F238E27FC236}">
                <a16:creationId xmlns:a16="http://schemas.microsoft.com/office/drawing/2014/main" id="{9E03F285-4F59-4051-A7D8-39BA13014CA7}"/>
              </a:ext>
            </a:extLst>
          </p:cNvPr>
          <p:cNvGrpSpPr/>
          <p:nvPr/>
        </p:nvGrpSpPr>
        <p:grpSpPr>
          <a:xfrm>
            <a:off x="9555832" y="3534869"/>
            <a:ext cx="1584176" cy="3061053"/>
            <a:chOff x="9555832" y="3403687"/>
            <a:chExt cx="1584176" cy="3061053"/>
          </a:xfrm>
        </p:grpSpPr>
        <p:sp>
          <p:nvSpPr>
            <p:cNvPr id="222" name="Trapezoid 221">
              <a:extLst>
                <a:ext uri="{FF2B5EF4-FFF2-40B4-BE49-F238E27FC236}">
                  <a16:creationId xmlns:a16="http://schemas.microsoft.com/office/drawing/2014/main" id="{B2F6CC99-AABE-44FC-ABB9-34FFB3ECB0D3}"/>
                </a:ext>
              </a:extLst>
            </p:cNvPr>
            <p:cNvSpPr/>
            <p:nvPr/>
          </p:nvSpPr>
          <p:spPr>
            <a:xfrm>
              <a:off x="10258767" y="5636740"/>
              <a:ext cx="178306" cy="828000"/>
            </a:xfrm>
            <a:prstGeom prst="trapezoid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grpSp>
          <p:nvGrpSpPr>
            <p:cNvPr id="223" name="Group 222">
              <a:extLst>
                <a:ext uri="{FF2B5EF4-FFF2-40B4-BE49-F238E27FC236}">
                  <a16:creationId xmlns:a16="http://schemas.microsoft.com/office/drawing/2014/main" id="{B56276D4-8D87-4D72-9636-FB748CFCDB0B}"/>
                </a:ext>
              </a:extLst>
            </p:cNvPr>
            <p:cNvGrpSpPr/>
            <p:nvPr/>
          </p:nvGrpSpPr>
          <p:grpSpPr>
            <a:xfrm>
              <a:off x="9555832" y="3403687"/>
              <a:ext cx="1584176" cy="2282988"/>
              <a:chOff x="967240" y="3289369"/>
              <a:chExt cx="1100200" cy="1585520"/>
            </a:xfrm>
          </p:grpSpPr>
          <p:sp>
            <p:nvSpPr>
              <p:cNvPr id="224" name="Freeform 27">
                <a:extLst>
                  <a:ext uri="{FF2B5EF4-FFF2-40B4-BE49-F238E27FC236}">
                    <a16:creationId xmlns:a16="http://schemas.microsoft.com/office/drawing/2014/main" id="{2590DCD9-6AFC-443C-B468-6407CC11F5FD}"/>
                  </a:ext>
                </a:extLst>
              </p:cNvPr>
              <p:cNvSpPr/>
              <p:nvPr/>
            </p:nvSpPr>
            <p:spPr>
              <a:xfrm>
                <a:off x="967240" y="3289369"/>
                <a:ext cx="552481" cy="1585520"/>
              </a:xfrm>
              <a:custGeom>
                <a:avLst/>
                <a:gdLst/>
                <a:ahLst/>
                <a:cxnLst/>
                <a:rect l="l" t="t" r="r" b="b"/>
                <a:pathLst>
                  <a:path w="552481" h="1585520">
                    <a:moveTo>
                      <a:pt x="550099" y="0"/>
                    </a:moveTo>
                    <a:lnTo>
                      <a:pt x="550454" y="236086"/>
                    </a:lnTo>
                    <a:lnTo>
                      <a:pt x="488816" y="193543"/>
                    </a:lnTo>
                    <a:lnTo>
                      <a:pt x="550466" y="244157"/>
                    </a:lnTo>
                    <a:lnTo>
                      <a:pt x="550735" y="423083"/>
                    </a:lnTo>
                    <a:lnTo>
                      <a:pt x="440807" y="347209"/>
                    </a:lnTo>
                    <a:lnTo>
                      <a:pt x="550756" y="437477"/>
                    </a:lnTo>
                    <a:lnTo>
                      <a:pt x="551026" y="616991"/>
                    </a:lnTo>
                    <a:lnTo>
                      <a:pt x="372197" y="491984"/>
                    </a:lnTo>
                    <a:lnTo>
                      <a:pt x="551056" y="637056"/>
                    </a:lnTo>
                    <a:lnTo>
                      <a:pt x="551331" y="819782"/>
                    </a:lnTo>
                    <a:lnTo>
                      <a:pt x="270832" y="619203"/>
                    </a:lnTo>
                    <a:lnTo>
                      <a:pt x="551364" y="841805"/>
                    </a:lnTo>
                    <a:lnTo>
                      <a:pt x="551613" y="1007603"/>
                    </a:lnTo>
                    <a:lnTo>
                      <a:pt x="184579" y="741931"/>
                    </a:lnTo>
                    <a:lnTo>
                      <a:pt x="551646" y="1029766"/>
                    </a:lnTo>
                    <a:lnTo>
                      <a:pt x="551910" y="1205103"/>
                    </a:lnTo>
                    <a:lnTo>
                      <a:pt x="119129" y="889458"/>
                    </a:lnTo>
                    <a:lnTo>
                      <a:pt x="551942" y="1226335"/>
                    </a:lnTo>
                    <a:lnTo>
                      <a:pt x="552201" y="1398749"/>
                    </a:lnTo>
                    <a:lnTo>
                      <a:pt x="184579" y="1132651"/>
                    </a:lnTo>
                    <a:lnTo>
                      <a:pt x="552234" y="1420947"/>
                    </a:lnTo>
                    <a:lnTo>
                      <a:pt x="552481" y="1585328"/>
                    </a:lnTo>
                    <a:cubicBezTo>
                      <a:pt x="331520" y="1590267"/>
                      <a:pt x="189138" y="1499959"/>
                      <a:pt x="103908" y="1357263"/>
                    </a:cubicBezTo>
                    <a:cubicBezTo>
                      <a:pt x="-144138" y="933499"/>
                      <a:pt x="70524" y="593019"/>
                      <a:pt x="550099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225" name="Freeform 28">
                <a:extLst>
                  <a:ext uri="{FF2B5EF4-FFF2-40B4-BE49-F238E27FC236}">
                    <a16:creationId xmlns:a16="http://schemas.microsoft.com/office/drawing/2014/main" id="{09C936F1-9AF4-4E82-95FC-2487361C012A}"/>
                  </a:ext>
                </a:extLst>
              </p:cNvPr>
              <p:cNvSpPr/>
              <p:nvPr/>
            </p:nvSpPr>
            <p:spPr>
              <a:xfrm flipH="1">
                <a:off x="1514959" y="3289369"/>
                <a:ext cx="552481" cy="1585520"/>
              </a:xfrm>
              <a:custGeom>
                <a:avLst/>
                <a:gdLst/>
                <a:ahLst/>
                <a:cxnLst/>
                <a:rect l="l" t="t" r="r" b="b"/>
                <a:pathLst>
                  <a:path w="552481" h="1585520">
                    <a:moveTo>
                      <a:pt x="550099" y="0"/>
                    </a:moveTo>
                    <a:lnTo>
                      <a:pt x="550454" y="236086"/>
                    </a:lnTo>
                    <a:lnTo>
                      <a:pt x="488816" y="193543"/>
                    </a:lnTo>
                    <a:lnTo>
                      <a:pt x="550466" y="244157"/>
                    </a:lnTo>
                    <a:lnTo>
                      <a:pt x="550735" y="423083"/>
                    </a:lnTo>
                    <a:lnTo>
                      <a:pt x="440807" y="347209"/>
                    </a:lnTo>
                    <a:lnTo>
                      <a:pt x="550756" y="437477"/>
                    </a:lnTo>
                    <a:lnTo>
                      <a:pt x="551026" y="616991"/>
                    </a:lnTo>
                    <a:lnTo>
                      <a:pt x="372197" y="491984"/>
                    </a:lnTo>
                    <a:lnTo>
                      <a:pt x="551056" y="637056"/>
                    </a:lnTo>
                    <a:lnTo>
                      <a:pt x="551331" y="819782"/>
                    </a:lnTo>
                    <a:lnTo>
                      <a:pt x="270832" y="619203"/>
                    </a:lnTo>
                    <a:lnTo>
                      <a:pt x="551364" y="841805"/>
                    </a:lnTo>
                    <a:lnTo>
                      <a:pt x="551613" y="1007603"/>
                    </a:lnTo>
                    <a:lnTo>
                      <a:pt x="184579" y="741931"/>
                    </a:lnTo>
                    <a:lnTo>
                      <a:pt x="551646" y="1029766"/>
                    </a:lnTo>
                    <a:lnTo>
                      <a:pt x="551910" y="1205103"/>
                    </a:lnTo>
                    <a:lnTo>
                      <a:pt x="119129" y="889458"/>
                    </a:lnTo>
                    <a:lnTo>
                      <a:pt x="551942" y="1226335"/>
                    </a:lnTo>
                    <a:lnTo>
                      <a:pt x="552201" y="1398749"/>
                    </a:lnTo>
                    <a:lnTo>
                      <a:pt x="184579" y="1132651"/>
                    </a:lnTo>
                    <a:lnTo>
                      <a:pt x="552234" y="1420947"/>
                    </a:lnTo>
                    <a:lnTo>
                      <a:pt x="552481" y="1585328"/>
                    </a:lnTo>
                    <a:cubicBezTo>
                      <a:pt x="331520" y="1590267"/>
                      <a:pt x="189138" y="1499959"/>
                      <a:pt x="103908" y="1357263"/>
                    </a:cubicBezTo>
                    <a:cubicBezTo>
                      <a:pt x="-144138" y="933499"/>
                      <a:pt x="70524" y="593019"/>
                      <a:pt x="550099" y="0"/>
                    </a:cubicBezTo>
                    <a:close/>
                  </a:path>
                </a:pathLst>
              </a:custGeom>
              <a:solidFill>
                <a:schemeClr val="accent4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</p:grpSp>
      </p:grpSp>
      <p:grpSp>
        <p:nvGrpSpPr>
          <p:cNvPr id="226" name="Group 225">
            <a:extLst>
              <a:ext uri="{FF2B5EF4-FFF2-40B4-BE49-F238E27FC236}">
                <a16:creationId xmlns:a16="http://schemas.microsoft.com/office/drawing/2014/main" id="{4FECAC46-FCC7-4E69-AC32-4D6F6E467EB2}"/>
              </a:ext>
            </a:extLst>
          </p:cNvPr>
          <p:cNvGrpSpPr/>
          <p:nvPr/>
        </p:nvGrpSpPr>
        <p:grpSpPr>
          <a:xfrm>
            <a:off x="2961548" y="1831582"/>
            <a:ext cx="1997216" cy="1477328"/>
            <a:chOff x="3017859" y="4283314"/>
            <a:chExt cx="1890849" cy="1477328"/>
          </a:xfrm>
        </p:grpSpPr>
        <p:sp>
          <p:nvSpPr>
            <p:cNvPr id="227" name="TextBox 226">
              <a:extLst>
                <a:ext uri="{FF2B5EF4-FFF2-40B4-BE49-F238E27FC236}">
                  <a16:creationId xmlns:a16="http://schemas.microsoft.com/office/drawing/2014/main" id="{0A83B4FB-7D08-4B17-9EC7-45499A2A99C4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 . Easy to change colors, photos and Text.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28" name="TextBox 227">
              <a:extLst>
                <a:ext uri="{FF2B5EF4-FFF2-40B4-BE49-F238E27FC236}">
                  <a16:creationId xmlns:a16="http://schemas.microsoft.com/office/drawing/2014/main" id="{87407B6F-0E08-4A65-B159-771238AD86E4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29" name="Group 228">
            <a:extLst>
              <a:ext uri="{FF2B5EF4-FFF2-40B4-BE49-F238E27FC236}">
                <a16:creationId xmlns:a16="http://schemas.microsoft.com/office/drawing/2014/main" id="{A723EE50-A643-44F2-9570-93031BB606D8}"/>
              </a:ext>
            </a:extLst>
          </p:cNvPr>
          <p:cNvGrpSpPr/>
          <p:nvPr/>
        </p:nvGrpSpPr>
        <p:grpSpPr>
          <a:xfrm>
            <a:off x="5083457" y="1831582"/>
            <a:ext cx="1997216" cy="1477328"/>
            <a:chOff x="3017859" y="4283314"/>
            <a:chExt cx="1890849" cy="1477328"/>
          </a:xfrm>
        </p:grpSpPr>
        <p:sp>
          <p:nvSpPr>
            <p:cNvPr id="230" name="TextBox 229">
              <a:extLst>
                <a:ext uri="{FF2B5EF4-FFF2-40B4-BE49-F238E27FC236}">
                  <a16:creationId xmlns:a16="http://schemas.microsoft.com/office/drawing/2014/main" id="{60DD6DA6-626E-41CC-8A3F-AD4E920EBAE5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 . Easy to change colors, photos and Text.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31" name="TextBox 230">
              <a:extLst>
                <a:ext uri="{FF2B5EF4-FFF2-40B4-BE49-F238E27FC236}">
                  <a16:creationId xmlns:a16="http://schemas.microsoft.com/office/drawing/2014/main" id="{D3AC3EEC-46BF-4B85-88BB-236A934A1D0F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32" name="Group 231">
            <a:extLst>
              <a:ext uri="{FF2B5EF4-FFF2-40B4-BE49-F238E27FC236}">
                <a16:creationId xmlns:a16="http://schemas.microsoft.com/office/drawing/2014/main" id="{179681E4-B02A-47F0-82C6-611A802AC5C5}"/>
              </a:ext>
            </a:extLst>
          </p:cNvPr>
          <p:cNvGrpSpPr/>
          <p:nvPr/>
        </p:nvGrpSpPr>
        <p:grpSpPr>
          <a:xfrm>
            <a:off x="7205366" y="1831582"/>
            <a:ext cx="1997216" cy="1477328"/>
            <a:chOff x="3017859" y="4283314"/>
            <a:chExt cx="1890849" cy="1477328"/>
          </a:xfrm>
        </p:grpSpPr>
        <p:sp>
          <p:nvSpPr>
            <p:cNvPr id="233" name="TextBox 232">
              <a:extLst>
                <a:ext uri="{FF2B5EF4-FFF2-40B4-BE49-F238E27FC236}">
                  <a16:creationId xmlns:a16="http://schemas.microsoft.com/office/drawing/2014/main" id="{05957936-C3FA-4465-809A-523DA9DD1DC0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 . Easy to change colors, photos and Text.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34" name="TextBox 233">
              <a:extLst>
                <a:ext uri="{FF2B5EF4-FFF2-40B4-BE49-F238E27FC236}">
                  <a16:creationId xmlns:a16="http://schemas.microsoft.com/office/drawing/2014/main" id="{647B9898-CA48-48CC-AD29-A788B99AAD3E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35" name="Group 234">
            <a:extLst>
              <a:ext uri="{FF2B5EF4-FFF2-40B4-BE49-F238E27FC236}">
                <a16:creationId xmlns:a16="http://schemas.microsoft.com/office/drawing/2014/main" id="{978EEE00-8693-42F0-9F05-602BC4013730}"/>
              </a:ext>
            </a:extLst>
          </p:cNvPr>
          <p:cNvGrpSpPr/>
          <p:nvPr/>
        </p:nvGrpSpPr>
        <p:grpSpPr>
          <a:xfrm>
            <a:off x="9327276" y="1831582"/>
            <a:ext cx="1997216" cy="1477328"/>
            <a:chOff x="3017859" y="4283314"/>
            <a:chExt cx="1890849" cy="1477328"/>
          </a:xfrm>
        </p:grpSpPr>
        <p:sp>
          <p:nvSpPr>
            <p:cNvPr id="236" name="TextBox 235">
              <a:extLst>
                <a:ext uri="{FF2B5EF4-FFF2-40B4-BE49-F238E27FC236}">
                  <a16:creationId xmlns:a16="http://schemas.microsoft.com/office/drawing/2014/main" id="{646F8633-2036-4699-9696-D3CE529E9324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 . Easy to change colors, photos and Text.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37" name="TextBox 236">
              <a:extLst>
                <a:ext uri="{FF2B5EF4-FFF2-40B4-BE49-F238E27FC236}">
                  <a16:creationId xmlns:a16="http://schemas.microsoft.com/office/drawing/2014/main" id="{6011C5C0-A73A-4226-86E1-C1BBDA3C2339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38" name="Group 4">
            <a:extLst>
              <a:ext uri="{FF2B5EF4-FFF2-40B4-BE49-F238E27FC236}">
                <a16:creationId xmlns:a16="http://schemas.microsoft.com/office/drawing/2014/main" id="{F0C3646A-02F2-456B-B2AC-E121DFB8307F}"/>
              </a:ext>
            </a:extLst>
          </p:cNvPr>
          <p:cNvGrpSpPr/>
          <p:nvPr/>
        </p:nvGrpSpPr>
        <p:grpSpPr>
          <a:xfrm>
            <a:off x="1047115" y="3534870"/>
            <a:ext cx="1584176" cy="3061053"/>
            <a:chOff x="903020" y="3403687"/>
            <a:chExt cx="1584176" cy="3061053"/>
          </a:xfrm>
        </p:grpSpPr>
        <p:sp>
          <p:nvSpPr>
            <p:cNvPr id="239" name="Trapezoid 19">
              <a:extLst>
                <a:ext uri="{FF2B5EF4-FFF2-40B4-BE49-F238E27FC236}">
                  <a16:creationId xmlns:a16="http://schemas.microsoft.com/office/drawing/2014/main" id="{6FC22B8E-03AD-4D20-B3DF-C6B93974AC67}"/>
                </a:ext>
              </a:extLst>
            </p:cNvPr>
            <p:cNvSpPr/>
            <p:nvPr/>
          </p:nvSpPr>
          <p:spPr>
            <a:xfrm>
              <a:off x="1605955" y="5636740"/>
              <a:ext cx="178306" cy="828000"/>
            </a:xfrm>
            <a:prstGeom prst="trapezoid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grpSp>
          <p:nvGrpSpPr>
            <p:cNvPr id="240" name="Group 16">
              <a:extLst>
                <a:ext uri="{FF2B5EF4-FFF2-40B4-BE49-F238E27FC236}">
                  <a16:creationId xmlns:a16="http://schemas.microsoft.com/office/drawing/2014/main" id="{5D6FB938-9764-4D81-A7A9-75FEBC1BC79C}"/>
                </a:ext>
              </a:extLst>
            </p:cNvPr>
            <p:cNvGrpSpPr/>
            <p:nvPr/>
          </p:nvGrpSpPr>
          <p:grpSpPr>
            <a:xfrm>
              <a:off x="903020" y="3403687"/>
              <a:ext cx="1584176" cy="2282988"/>
              <a:chOff x="967240" y="3289369"/>
              <a:chExt cx="1100200" cy="1585520"/>
            </a:xfrm>
          </p:grpSpPr>
          <p:sp>
            <p:nvSpPr>
              <p:cNvPr id="241" name="Freeform 3">
                <a:extLst>
                  <a:ext uri="{FF2B5EF4-FFF2-40B4-BE49-F238E27FC236}">
                    <a16:creationId xmlns:a16="http://schemas.microsoft.com/office/drawing/2014/main" id="{77D1C8D2-7C46-4CA4-B0AC-73C0F2B3CC0D}"/>
                  </a:ext>
                </a:extLst>
              </p:cNvPr>
              <p:cNvSpPr/>
              <p:nvPr/>
            </p:nvSpPr>
            <p:spPr>
              <a:xfrm>
                <a:off x="967240" y="3289369"/>
                <a:ext cx="552481" cy="1585520"/>
              </a:xfrm>
              <a:custGeom>
                <a:avLst/>
                <a:gdLst/>
                <a:ahLst/>
                <a:cxnLst/>
                <a:rect l="l" t="t" r="r" b="b"/>
                <a:pathLst>
                  <a:path w="552481" h="1585520">
                    <a:moveTo>
                      <a:pt x="550099" y="0"/>
                    </a:moveTo>
                    <a:lnTo>
                      <a:pt x="550454" y="236086"/>
                    </a:lnTo>
                    <a:lnTo>
                      <a:pt x="488816" y="193543"/>
                    </a:lnTo>
                    <a:lnTo>
                      <a:pt x="550466" y="244157"/>
                    </a:lnTo>
                    <a:lnTo>
                      <a:pt x="550735" y="423083"/>
                    </a:lnTo>
                    <a:lnTo>
                      <a:pt x="440807" y="347209"/>
                    </a:lnTo>
                    <a:lnTo>
                      <a:pt x="550756" y="437477"/>
                    </a:lnTo>
                    <a:lnTo>
                      <a:pt x="551026" y="616991"/>
                    </a:lnTo>
                    <a:lnTo>
                      <a:pt x="372197" y="491984"/>
                    </a:lnTo>
                    <a:lnTo>
                      <a:pt x="551056" y="637056"/>
                    </a:lnTo>
                    <a:lnTo>
                      <a:pt x="551331" y="819782"/>
                    </a:lnTo>
                    <a:lnTo>
                      <a:pt x="270832" y="619203"/>
                    </a:lnTo>
                    <a:lnTo>
                      <a:pt x="551364" y="841805"/>
                    </a:lnTo>
                    <a:lnTo>
                      <a:pt x="551613" y="1007603"/>
                    </a:lnTo>
                    <a:lnTo>
                      <a:pt x="184579" y="741931"/>
                    </a:lnTo>
                    <a:lnTo>
                      <a:pt x="551646" y="1029766"/>
                    </a:lnTo>
                    <a:lnTo>
                      <a:pt x="551910" y="1205103"/>
                    </a:lnTo>
                    <a:lnTo>
                      <a:pt x="119129" y="889458"/>
                    </a:lnTo>
                    <a:lnTo>
                      <a:pt x="551942" y="1226335"/>
                    </a:lnTo>
                    <a:lnTo>
                      <a:pt x="552201" y="1398749"/>
                    </a:lnTo>
                    <a:lnTo>
                      <a:pt x="184579" y="1132651"/>
                    </a:lnTo>
                    <a:lnTo>
                      <a:pt x="552234" y="1420947"/>
                    </a:lnTo>
                    <a:lnTo>
                      <a:pt x="552481" y="1585328"/>
                    </a:lnTo>
                    <a:cubicBezTo>
                      <a:pt x="331520" y="1590267"/>
                      <a:pt x="189138" y="1499959"/>
                      <a:pt x="103908" y="1357263"/>
                    </a:cubicBezTo>
                    <a:cubicBezTo>
                      <a:pt x="-144138" y="933499"/>
                      <a:pt x="70524" y="593019"/>
                      <a:pt x="55009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242" name="Freeform 18">
                <a:extLst>
                  <a:ext uri="{FF2B5EF4-FFF2-40B4-BE49-F238E27FC236}">
                    <a16:creationId xmlns:a16="http://schemas.microsoft.com/office/drawing/2014/main" id="{BAD00BD3-EE70-4735-A5B9-20FE0D169CD9}"/>
                  </a:ext>
                </a:extLst>
              </p:cNvPr>
              <p:cNvSpPr/>
              <p:nvPr/>
            </p:nvSpPr>
            <p:spPr>
              <a:xfrm flipH="1">
                <a:off x="1514959" y="3289369"/>
                <a:ext cx="552481" cy="1585520"/>
              </a:xfrm>
              <a:custGeom>
                <a:avLst/>
                <a:gdLst/>
                <a:ahLst/>
                <a:cxnLst/>
                <a:rect l="l" t="t" r="r" b="b"/>
                <a:pathLst>
                  <a:path w="552481" h="1585520">
                    <a:moveTo>
                      <a:pt x="550099" y="0"/>
                    </a:moveTo>
                    <a:lnTo>
                      <a:pt x="550454" y="236086"/>
                    </a:lnTo>
                    <a:lnTo>
                      <a:pt x="488816" y="193543"/>
                    </a:lnTo>
                    <a:lnTo>
                      <a:pt x="550466" y="244157"/>
                    </a:lnTo>
                    <a:lnTo>
                      <a:pt x="550735" y="423083"/>
                    </a:lnTo>
                    <a:lnTo>
                      <a:pt x="440807" y="347209"/>
                    </a:lnTo>
                    <a:lnTo>
                      <a:pt x="550756" y="437477"/>
                    </a:lnTo>
                    <a:lnTo>
                      <a:pt x="551026" y="616991"/>
                    </a:lnTo>
                    <a:lnTo>
                      <a:pt x="372197" y="491984"/>
                    </a:lnTo>
                    <a:lnTo>
                      <a:pt x="551056" y="637056"/>
                    </a:lnTo>
                    <a:lnTo>
                      <a:pt x="551331" y="819782"/>
                    </a:lnTo>
                    <a:lnTo>
                      <a:pt x="270832" y="619203"/>
                    </a:lnTo>
                    <a:lnTo>
                      <a:pt x="551364" y="841805"/>
                    </a:lnTo>
                    <a:lnTo>
                      <a:pt x="551613" y="1007603"/>
                    </a:lnTo>
                    <a:lnTo>
                      <a:pt x="184579" y="741931"/>
                    </a:lnTo>
                    <a:lnTo>
                      <a:pt x="551646" y="1029766"/>
                    </a:lnTo>
                    <a:lnTo>
                      <a:pt x="551910" y="1205103"/>
                    </a:lnTo>
                    <a:lnTo>
                      <a:pt x="119129" y="889458"/>
                    </a:lnTo>
                    <a:lnTo>
                      <a:pt x="551942" y="1226335"/>
                    </a:lnTo>
                    <a:lnTo>
                      <a:pt x="552201" y="1398749"/>
                    </a:lnTo>
                    <a:lnTo>
                      <a:pt x="184579" y="1132651"/>
                    </a:lnTo>
                    <a:lnTo>
                      <a:pt x="552234" y="1420947"/>
                    </a:lnTo>
                    <a:lnTo>
                      <a:pt x="552481" y="1585328"/>
                    </a:lnTo>
                    <a:cubicBezTo>
                      <a:pt x="331520" y="1590267"/>
                      <a:pt x="189138" y="1499959"/>
                      <a:pt x="103908" y="1357263"/>
                    </a:cubicBezTo>
                    <a:cubicBezTo>
                      <a:pt x="-144138" y="933499"/>
                      <a:pt x="70524" y="593019"/>
                      <a:pt x="550099" y="0"/>
                    </a:cubicBezTo>
                    <a:close/>
                  </a:path>
                </a:pathLst>
              </a:cu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</p:grpSp>
      </p:grpSp>
      <p:grpSp>
        <p:nvGrpSpPr>
          <p:cNvPr id="243" name="Group 33">
            <a:extLst>
              <a:ext uri="{FF2B5EF4-FFF2-40B4-BE49-F238E27FC236}">
                <a16:creationId xmlns:a16="http://schemas.microsoft.com/office/drawing/2014/main" id="{F6CDB4F8-0948-4341-BD9E-2AC03391D5BF}"/>
              </a:ext>
            </a:extLst>
          </p:cNvPr>
          <p:cNvGrpSpPr/>
          <p:nvPr/>
        </p:nvGrpSpPr>
        <p:grpSpPr>
          <a:xfrm>
            <a:off x="839639" y="1831582"/>
            <a:ext cx="1997216" cy="1477328"/>
            <a:chOff x="3017859" y="4283314"/>
            <a:chExt cx="1890849" cy="1477328"/>
          </a:xfrm>
        </p:grpSpPr>
        <p:sp>
          <p:nvSpPr>
            <p:cNvPr id="244" name="TextBox 243">
              <a:extLst>
                <a:ext uri="{FF2B5EF4-FFF2-40B4-BE49-F238E27FC236}">
                  <a16:creationId xmlns:a16="http://schemas.microsoft.com/office/drawing/2014/main" id="{8A1AAB4A-5AFD-40CD-8656-9DF7457244C5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 . Easy to change colors, photos and Text.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45" name="TextBox 244">
              <a:extLst>
                <a:ext uri="{FF2B5EF4-FFF2-40B4-BE49-F238E27FC236}">
                  <a16:creationId xmlns:a16="http://schemas.microsoft.com/office/drawing/2014/main" id="{FB0C28AA-86F1-4B70-AE8F-9DFDAED2062B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46" name="Rectangle 30">
            <a:extLst>
              <a:ext uri="{FF2B5EF4-FFF2-40B4-BE49-F238E27FC236}">
                <a16:creationId xmlns:a16="http://schemas.microsoft.com/office/drawing/2014/main" id="{7BF35EF4-3662-4698-B7D7-4DE19C3FC9E5}"/>
              </a:ext>
            </a:extLst>
          </p:cNvPr>
          <p:cNvSpPr/>
          <p:nvPr/>
        </p:nvSpPr>
        <p:spPr>
          <a:xfrm>
            <a:off x="1651620" y="4737473"/>
            <a:ext cx="405780" cy="404594"/>
          </a:xfrm>
          <a:custGeom>
            <a:avLst/>
            <a:gdLst/>
            <a:ahLst/>
            <a:cxnLst/>
            <a:rect l="l" t="t" r="r" b="b"/>
            <a:pathLst>
              <a:path w="3240000" h="3230531">
                <a:moveTo>
                  <a:pt x="720000" y="2697973"/>
                </a:moveTo>
                <a:cubicBezTo>
                  <a:pt x="680235" y="2697973"/>
                  <a:pt x="648000" y="2730208"/>
                  <a:pt x="648000" y="2769973"/>
                </a:cubicBezTo>
                <a:cubicBezTo>
                  <a:pt x="648000" y="2809738"/>
                  <a:pt x="680235" y="2841973"/>
                  <a:pt x="720000" y="2841973"/>
                </a:cubicBezTo>
                <a:lnTo>
                  <a:pt x="2520000" y="2841973"/>
                </a:lnTo>
                <a:cubicBezTo>
                  <a:pt x="2559765" y="2841973"/>
                  <a:pt x="2592000" y="2809738"/>
                  <a:pt x="2592000" y="2769973"/>
                </a:cubicBezTo>
                <a:cubicBezTo>
                  <a:pt x="2592000" y="2730208"/>
                  <a:pt x="2559765" y="2697973"/>
                  <a:pt x="2520000" y="2697973"/>
                </a:cubicBezTo>
                <a:close/>
                <a:moveTo>
                  <a:pt x="720000" y="2366733"/>
                </a:moveTo>
                <a:cubicBezTo>
                  <a:pt x="680235" y="2366733"/>
                  <a:pt x="648000" y="2398968"/>
                  <a:pt x="648000" y="2438733"/>
                </a:cubicBezTo>
                <a:cubicBezTo>
                  <a:pt x="648000" y="2478498"/>
                  <a:pt x="680235" y="2510733"/>
                  <a:pt x="720000" y="2510733"/>
                </a:cubicBezTo>
                <a:lnTo>
                  <a:pt x="2520000" y="2510733"/>
                </a:lnTo>
                <a:cubicBezTo>
                  <a:pt x="2559765" y="2510733"/>
                  <a:pt x="2592000" y="2478498"/>
                  <a:pt x="2592000" y="2438733"/>
                </a:cubicBezTo>
                <a:cubicBezTo>
                  <a:pt x="2592000" y="2398968"/>
                  <a:pt x="2559765" y="2366733"/>
                  <a:pt x="2520000" y="2366733"/>
                </a:cubicBezTo>
                <a:close/>
                <a:moveTo>
                  <a:pt x="720000" y="2035493"/>
                </a:moveTo>
                <a:cubicBezTo>
                  <a:pt x="680235" y="2035493"/>
                  <a:pt x="648000" y="2067728"/>
                  <a:pt x="648000" y="2107493"/>
                </a:cubicBezTo>
                <a:cubicBezTo>
                  <a:pt x="648000" y="2147258"/>
                  <a:pt x="680235" y="2179493"/>
                  <a:pt x="720000" y="2179493"/>
                </a:cubicBezTo>
                <a:lnTo>
                  <a:pt x="2520000" y="2179493"/>
                </a:lnTo>
                <a:cubicBezTo>
                  <a:pt x="2559765" y="2179493"/>
                  <a:pt x="2592000" y="2147258"/>
                  <a:pt x="2592000" y="2107493"/>
                </a:cubicBezTo>
                <a:cubicBezTo>
                  <a:pt x="2592000" y="2067728"/>
                  <a:pt x="2559765" y="2035493"/>
                  <a:pt x="2520000" y="2035493"/>
                </a:cubicBezTo>
                <a:close/>
                <a:moveTo>
                  <a:pt x="720000" y="1704253"/>
                </a:moveTo>
                <a:cubicBezTo>
                  <a:pt x="680235" y="1704253"/>
                  <a:pt x="648000" y="1736488"/>
                  <a:pt x="648000" y="1776253"/>
                </a:cubicBezTo>
                <a:cubicBezTo>
                  <a:pt x="648000" y="1816018"/>
                  <a:pt x="680235" y="1848253"/>
                  <a:pt x="720000" y="1848253"/>
                </a:cubicBezTo>
                <a:lnTo>
                  <a:pt x="2520000" y="1848253"/>
                </a:lnTo>
                <a:cubicBezTo>
                  <a:pt x="2559765" y="1848253"/>
                  <a:pt x="2592000" y="1816018"/>
                  <a:pt x="2592000" y="1776253"/>
                </a:cubicBezTo>
                <a:cubicBezTo>
                  <a:pt x="2592000" y="1736488"/>
                  <a:pt x="2559765" y="1704253"/>
                  <a:pt x="2520000" y="1704253"/>
                </a:cubicBezTo>
                <a:close/>
                <a:moveTo>
                  <a:pt x="720000" y="1373013"/>
                </a:moveTo>
                <a:cubicBezTo>
                  <a:pt x="680235" y="1373013"/>
                  <a:pt x="648000" y="1405248"/>
                  <a:pt x="648000" y="1445013"/>
                </a:cubicBezTo>
                <a:cubicBezTo>
                  <a:pt x="648000" y="1484778"/>
                  <a:pt x="680235" y="1517013"/>
                  <a:pt x="720000" y="1517013"/>
                </a:cubicBezTo>
                <a:lnTo>
                  <a:pt x="2520000" y="1517013"/>
                </a:lnTo>
                <a:cubicBezTo>
                  <a:pt x="2559765" y="1517013"/>
                  <a:pt x="2592000" y="1484778"/>
                  <a:pt x="2592000" y="1445013"/>
                </a:cubicBezTo>
                <a:cubicBezTo>
                  <a:pt x="2592000" y="1405248"/>
                  <a:pt x="2559765" y="1373013"/>
                  <a:pt x="2520000" y="1373013"/>
                </a:cubicBezTo>
                <a:close/>
                <a:moveTo>
                  <a:pt x="720000" y="1041773"/>
                </a:moveTo>
                <a:cubicBezTo>
                  <a:pt x="680235" y="1041773"/>
                  <a:pt x="648000" y="1074008"/>
                  <a:pt x="648000" y="1113773"/>
                </a:cubicBezTo>
                <a:cubicBezTo>
                  <a:pt x="648000" y="1153538"/>
                  <a:pt x="680235" y="1185773"/>
                  <a:pt x="720000" y="1185773"/>
                </a:cubicBezTo>
                <a:lnTo>
                  <a:pt x="2520000" y="1185773"/>
                </a:lnTo>
                <a:cubicBezTo>
                  <a:pt x="2559765" y="1185773"/>
                  <a:pt x="2592000" y="1153538"/>
                  <a:pt x="2592000" y="1113773"/>
                </a:cubicBezTo>
                <a:cubicBezTo>
                  <a:pt x="2592000" y="1074008"/>
                  <a:pt x="2559765" y="1041773"/>
                  <a:pt x="2520000" y="1041773"/>
                </a:cubicBezTo>
                <a:close/>
                <a:moveTo>
                  <a:pt x="0" y="305988"/>
                </a:moveTo>
                <a:lnTo>
                  <a:pt x="181957" y="305988"/>
                </a:lnTo>
                <a:lnTo>
                  <a:pt x="181957" y="470032"/>
                </a:lnTo>
                <a:cubicBezTo>
                  <a:pt x="181957" y="599267"/>
                  <a:pt x="286722" y="704032"/>
                  <a:pt x="415957" y="704032"/>
                </a:cubicBezTo>
                <a:cubicBezTo>
                  <a:pt x="545192" y="704032"/>
                  <a:pt x="649957" y="599267"/>
                  <a:pt x="649957" y="470032"/>
                </a:cubicBezTo>
                <a:lnTo>
                  <a:pt x="649957" y="305988"/>
                </a:lnTo>
                <a:lnTo>
                  <a:pt x="802357" y="305988"/>
                </a:lnTo>
                <a:lnTo>
                  <a:pt x="802357" y="470031"/>
                </a:lnTo>
                <a:cubicBezTo>
                  <a:pt x="802357" y="599266"/>
                  <a:pt x="907122" y="704031"/>
                  <a:pt x="1036357" y="704031"/>
                </a:cubicBezTo>
                <a:cubicBezTo>
                  <a:pt x="1165592" y="704031"/>
                  <a:pt x="1270357" y="599266"/>
                  <a:pt x="1270357" y="470031"/>
                </a:cubicBezTo>
                <a:lnTo>
                  <a:pt x="1270357" y="305988"/>
                </a:lnTo>
                <a:lnTo>
                  <a:pt x="1422757" y="305988"/>
                </a:lnTo>
                <a:lnTo>
                  <a:pt x="1422757" y="470030"/>
                </a:lnTo>
                <a:cubicBezTo>
                  <a:pt x="1422757" y="599265"/>
                  <a:pt x="1527522" y="704030"/>
                  <a:pt x="1656757" y="704030"/>
                </a:cubicBezTo>
                <a:cubicBezTo>
                  <a:pt x="1785992" y="704030"/>
                  <a:pt x="1890757" y="599265"/>
                  <a:pt x="1890757" y="470030"/>
                </a:cubicBezTo>
                <a:lnTo>
                  <a:pt x="1890757" y="305988"/>
                </a:lnTo>
                <a:lnTo>
                  <a:pt x="2043157" y="305988"/>
                </a:lnTo>
                <a:lnTo>
                  <a:pt x="2043157" y="470029"/>
                </a:lnTo>
                <a:cubicBezTo>
                  <a:pt x="2043157" y="599264"/>
                  <a:pt x="2147922" y="704029"/>
                  <a:pt x="2277157" y="704029"/>
                </a:cubicBezTo>
                <a:cubicBezTo>
                  <a:pt x="2406392" y="704029"/>
                  <a:pt x="2511157" y="599264"/>
                  <a:pt x="2511157" y="470029"/>
                </a:cubicBezTo>
                <a:lnTo>
                  <a:pt x="2511157" y="305988"/>
                </a:lnTo>
                <a:lnTo>
                  <a:pt x="2663557" y="305988"/>
                </a:lnTo>
                <a:lnTo>
                  <a:pt x="2663557" y="470028"/>
                </a:lnTo>
                <a:cubicBezTo>
                  <a:pt x="2663557" y="599263"/>
                  <a:pt x="2768322" y="704028"/>
                  <a:pt x="2897557" y="704028"/>
                </a:cubicBezTo>
                <a:cubicBezTo>
                  <a:pt x="3026792" y="704028"/>
                  <a:pt x="3131557" y="599263"/>
                  <a:pt x="3131557" y="470028"/>
                </a:cubicBezTo>
                <a:lnTo>
                  <a:pt x="3131557" y="305988"/>
                </a:lnTo>
                <a:lnTo>
                  <a:pt x="3240000" y="305988"/>
                </a:lnTo>
                <a:lnTo>
                  <a:pt x="3240000" y="3230531"/>
                </a:lnTo>
                <a:lnTo>
                  <a:pt x="0" y="3230531"/>
                </a:lnTo>
                <a:close/>
                <a:moveTo>
                  <a:pt x="415957" y="4"/>
                </a:moveTo>
                <a:cubicBezTo>
                  <a:pt x="485545" y="4"/>
                  <a:pt x="541957" y="56416"/>
                  <a:pt x="541957" y="126004"/>
                </a:cubicBezTo>
                <a:lnTo>
                  <a:pt x="541957" y="485972"/>
                </a:lnTo>
                <a:cubicBezTo>
                  <a:pt x="541957" y="555560"/>
                  <a:pt x="485545" y="611972"/>
                  <a:pt x="415957" y="611972"/>
                </a:cubicBezTo>
                <a:cubicBezTo>
                  <a:pt x="346369" y="611972"/>
                  <a:pt x="289957" y="555560"/>
                  <a:pt x="289957" y="485972"/>
                </a:cubicBezTo>
                <a:lnTo>
                  <a:pt x="289957" y="126004"/>
                </a:lnTo>
                <a:cubicBezTo>
                  <a:pt x="289957" y="56416"/>
                  <a:pt x="346369" y="4"/>
                  <a:pt x="415957" y="4"/>
                </a:cubicBezTo>
                <a:close/>
                <a:moveTo>
                  <a:pt x="1036357" y="3"/>
                </a:moveTo>
                <a:cubicBezTo>
                  <a:pt x="1105945" y="3"/>
                  <a:pt x="1162357" y="56415"/>
                  <a:pt x="1162357" y="126003"/>
                </a:cubicBezTo>
                <a:lnTo>
                  <a:pt x="1162357" y="485971"/>
                </a:lnTo>
                <a:cubicBezTo>
                  <a:pt x="1162357" y="555559"/>
                  <a:pt x="1105945" y="611971"/>
                  <a:pt x="1036357" y="611971"/>
                </a:cubicBezTo>
                <a:cubicBezTo>
                  <a:pt x="966769" y="611971"/>
                  <a:pt x="910357" y="555559"/>
                  <a:pt x="910357" y="485971"/>
                </a:cubicBezTo>
                <a:lnTo>
                  <a:pt x="910357" y="126003"/>
                </a:lnTo>
                <a:cubicBezTo>
                  <a:pt x="910357" y="56415"/>
                  <a:pt x="966769" y="3"/>
                  <a:pt x="1036357" y="3"/>
                </a:cubicBezTo>
                <a:close/>
                <a:moveTo>
                  <a:pt x="1656757" y="2"/>
                </a:moveTo>
                <a:cubicBezTo>
                  <a:pt x="1726345" y="2"/>
                  <a:pt x="1782757" y="56414"/>
                  <a:pt x="1782757" y="126002"/>
                </a:cubicBezTo>
                <a:lnTo>
                  <a:pt x="1782757" y="485970"/>
                </a:lnTo>
                <a:cubicBezTo>
                  <a:pt x="1782757" y="555558"/>
                  <a:pt x="1726345" y="611970"/>
                  <a:pt x="1656757" y="611970"/>
                </a:cubicBezTo>
                <a:cubicBezTo>
                  <a:pt x="1587169" y="611970"/>
                  <a:pt x="1530757" y="555558"/>
                  <a:pt x="1530757" y="485970"/>
                </a:cubicBezTo>
                <a:lnTo>
                  <a:pt x="1530757" y="126002"/>
                </a:lnTo>
                <a:cubicBezTo>
                  <a:pt x="1530757" y="56414"/>
                  <a:pt x="1587169" y="2"/>
                  <a:pt x="1656757" y="2"/>
                </a:cubicBezTo>
                <a:close/>
                <a:moveTo>
                  <a:pt x="2277157" y="1"/>
                </a:moveTo>
                <a:cubicBezTo>
                  <a:pt x="2346745" y="1"/>
                  <a:pt x="2403157" y="56413"/>
                  <a:pt x="2403157" y="126001"/>
                </a:cubicBezTo>
                <a:lnTo>
                  <a:pt x="2403157" y="485969"/>
                </a:lnTo>
                <a:cubicBezTo>
                  <a:pt x="2403157" y="555557"/>
                  <a:pt x="2346745" y="611969"/>
                  <a:pt x="2277157" y="611969"/>
                </a:cubicBezTo>
                <a:cubicBezTo>
                  <a:pt x="2207569" y="611969"/>
                  <a:pt x="2151157" y="555557"/>
                  <a:pt x="2151157" y="485969"/>
                </a:cubicBezTo>
                <a:lnTo>
                  <a:pt x="2151157" y="126001"/>
                </a:lnTo>
                <a:cubicBezTo>
                  <a:pt x="2151157" y="56413"/>
                  <a:pt x="2207569" y="1"/>
                  <a:pt x="2277157" y="1"/>
                </a:cubicBezTo>
                <a:close/>
                <a:moveTo>
                  <a:pt x="2897557" y="0"/>
                </a:moveTo>
                <a:cubicBezTo>
                  <a:pt x="2967145" y="0"/>
                  <a:pt x="3023557" y="56412"/>
                  <a:pt x="3023557" y="126000"/>
                </a:cubicBezTo>
                <a:lnTo>
                  <a:pt x="3023557" y="485968"/>
                </a:lnTo>
                <a:cubicBezTo>
                  <a:pt x="3023557" y="555556"/>
                  <a:pt x="2967145" y="611968"/>
                  <a:pt x="2897557" y="611968"/>
                </a:cubicBezTo>
                <a:cubicBezTo>
                  <a:pt x="2827969" y="611968"/>
                  <a:pt x="2771557" y="555556"/>
                  <a:pt x="2771557" y="485968"/>
                </a:cubicBezTo>
                <a:lnTo>
                  <a:pt x="2771557" y="126000"/>
                </a:lnTo>
                <a:cubicBezTo>
                  <a:pt x="2771557" y="56412"/>
                  <a:pt x="2827969" y="0"/>
                  <a:pt x="289755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47" name="Freeform 18">
            <a:extLst>
              <a:ext uri="{FF2B5EF4-FFF2-40B4-BE49-F238E27FC236}">
                <a16:creationId xmlns:a16="http://schemas.microsoft.com/office/drawing/2014/main" id="{D82C402B-7031-4116-AD3F-DFF8F602C874}"/>
              </a:ext>
            </a:extLst>
          </p:cNvPr>
          <p:cNvSpPr/>
          <p:nvPr/>
        </p:nvSpPr>
        <p:spPr>
          <a:xfrm>
            <a:off x="10077955" y="4719123"/>
            <a:ext cx="546787" cy="441297"/>
          </a:xfrm>
          <a:custGeom>
            <a:avLst/>
            <a:gdLst/>
            <a:ahLst/>
            <a:cxnLst/>
            <a:rect l="l" t="t" r="r" b="b"/>
            <a:pathLst>
              <a:path w="3307788" h="2669631">
                <a:moveTo>
                  <a:pt x="2793832" y="1478391"/>
                </a:moveTo>
                <a:cubicBezTo>
                  <a:pt x="2772990" y="1635402"/>
                  <a:pt x="2717678" y="1784517"/>
                  <a:pt x="2633007" y="1915952"/>
                </a:cubicBezTo>
                <a:cubicBezTo>
                  <a:pt x="2695386" y="1951862"/>
                  <a:pt x="2772768" y="1955673"/>
                  <a:pt x="2841607" y="1924185"/>
                </a:cubicBezTo>
                <a:cubicBezTo>
                  <a:pt x="2943442" y="1877605"/>
                  <a:pt x="2999062" y="1766364"/>
                  <a:pt x="2975226" y="1656948"/>
                </a:cubicBezTo>
                <a:cubicBezTo>
                  <a:pt x="2955176" y="1564911"/>
                  <a:pt x="2883463" y="1495086"/>
                  <a:pt x="2793832" y="1478391"/>
                </a:cubicBezTo>
                <a:close/>
                <a:moveTo>
                  <a:pt x="2807611" y="1247700"/>
                </a:moveTo>
                <a:lnTo>
                  <a:pt x="2807472" y="1256060"/>
                </a:lnTo>
                <a:cubicBezTo>
                  <a:pt x="2994195" y="1281771"/>
                  <a:pt x="3148201" y="1421768"/>
                  <a:pt x="3189276" y="1610317"/>
                </a:cubicBezTo>
                <a:cubicBezTo>
                  <a:pt x="3235041" y="1820393"/>
                  <a:pt x="3128252" y="2033972"/>
                  <a:pt x="2932732" y="2123406"/>
                </a:cubicBezTo>
                <a:cubicBezTo>
                  <a:pt x="2789297" y="2189015"/>
                  <a:pt x="2626543" y="2174805"/>
                  <a:pt x="2499470" y="2094044"/>
                </a:cubicBezTo>
                <a:cubicBezTo>
                  <a:pt x="2427194" y="2172627"/>
                  <a:pt x="2343030" y="2241391"/>
                  <a:pt x="2248861" y="2297980"/>
                </a:cubicBezTo>
                <a:cubicBezTo>
                  <a:pt x="2178351" y="2340352"/>
                  <a:pt x="2104446" y="2374567"/>
                  <a:pt x="2027600" y="2398134"/>
                </a:cubicBezTo>
                <a:lnTo>
                  <a:pt x="3307788" y="2397615"/>
                </a:lnTo>
                <a:cubicBezTo>
                  <a:pt x="3265361" y="2549905"/>
                  <a:pt x="2537441" y="2669620"/>
                  <a:pt x="1653814" y="2669631"/>
                </a:cubicBezTo>
                <a:cubicBezTo>
                  <a:pt x="773102" y="2669642"/>
                  <a:pt x="46417" y="2550707"/>
                  <a:pt x="0" y="2398955"/>
                </a:cubicBezTo>
                <a:lnTo>
                  <a:pt x="1280678" y="2398436"/>
                </a:lnTo>
                <a:cubicBezTo>
                  <a:pt x="1203764" y="2374915"/>
                  <a:pt x="1129786" y="2340732"/>
                  <a:pt x="1059201" y="2298380"/>
                </a:cubicBezTo>
                <a:cubicBezTo>
                  <a:pt x="693039" y="2078675"/>
                  <a:pt x="477900" y="1674935"/>
                  <a:pt x="499745" y="1248476"/>
                </a:cubicBezTo>
                <a:close/>
                <a:moveTo>
                  <a:pt x="1331611" y="201752"/>
                </a:moveTo>
                <a:cubicBezTo>
                  <a:pt x="1206335" y="290902"/>
                  <a:pt x="1124761" y="308382"/>
                  <a:pt x="1132336" y="435988"/>
                </a:cubicBezTo>
                <a:cubicBezTo>
                  <a:pt x="1160888" y="640507"/>
                  <a:pt x="1527973" y="617783"/>
                  <a:pt x="1498839" y="840365"/>
                </a:cubicBezTo>
                <a:cubicBezTo>
                  <a:pt x="1455138" y="960979"/>
                  <a:pt x="1395705" y="987199"/>
                  <a:pt x="1213910" y="1052459"/>
                </a:cubicBezTo>
                <a:cubicBezTo>
                  <a:pt x="1331028" y="972050"/>
                  <a:pt x="1364241" y="921357"/>
                  <a:pt x="1360745" y="809484"/>
                </a:cubicBezTo>
                <a:cubicBezTo>
                  <a:pt x="1360746" y="646916"/>
                  <a:pt x="1111360" y="626523"/>
                  <a:pt x="1020462" y="495421"/>
                </a:cubicBezTo>
                <a:cubicBezTo>
                  <a:pt x="941218" y="374224"/>
                  <a:pt x="1061250" y="280996"/>
                  <a:pt x="1331611" y="201752"/>
                </a:cubicBezTo>
                <a:close/>
                <a:moveTo>
                  <a:pt x="2164365" y="80223"/>
                </a:moveTo>
                <a:cubicBezTo>
                  <a:pt x="2021192" y="182108"/>
                  <a:pt x="1927964" y="202086"/>
                  <a:pt x="1936621" y="347922"/>
                </a:cubicBezTo>
                <a:cubicBezTo>
                  <a:pt x="1969252" y="581657"/>
                  <a:pt x="2388778" y="555687"/>
                  <a:pt x="2355482" y="810066"/>
                </a:cubicBezTo>
                <a:cubicBezTo>
                  <a:pt x="2305538" y="947910"/>
                  <a:pt x="2237615" y="977876"/>
                  <a:pt x="2029849" y="1052459"/>
                </a:cubicBezTo>
                <a:cubicBezTo>
                  <a:pt x="2163698" y="960563"/>
                  <a:pt x="2201656" y="902628"/>
                  <a:pt x="2197660" y="774773"/>
                </a:cubicBezTo>
                <a:cubicBezTo>
                  <a:pt x="2197661" y="588982"/>
                  <a:pt x="1912649" y="565676"/>
                  <a:pt x="1808765" y="415844"/>
                </a:cubicBezTo>
                <a:cubicBezTo>
                  <a:pt x="1718201" y="277334"/>
                  <a:pt x="1855380" y="170787"/>
                  <a:pt x="2164365" y="80223"/>
                </a:cubicBezTo>
                <a:close/>
                <a:moveTo>
                  <a:pt x="1754169" y="0"/>
                </a:moveTo>
                <a:cubicBezTo>
                  <a:pt x="1583512" y="121444"/>
                  <a:pt x="1472387" y="145257"/>
                  <a:pt x="1482706" y="319088"/>
                </a:cubicBezTo>
                <a:cubicBezTo>
                  <a:pt x="1521601" y="597693"/>
                  <a:pt x="2021663" y="566738"/>
                  <a:pt x="1981975" y="869950"/>
                </a:cubicBezTo>
                <a:cubicBezTo>
                  <a:pt x="1922443" y="1034256"/>
                  <a:pt x="1841481" y="1069974"/>
                  <a:pt x="1593831" y="1158875"/>
                </a:cubicBezTo>
                <a:cubicBezTo>
                  <a:pt x="1753374" y="1049338"/>
                  <a:pt x="1798619" y="980281"/>
                  <a:pt x="1793856" y="827882"/>
                </a:cubicBezTo>
                <a:cubicBezTo>
                  <a:pt x="1793857" y="606424"/>
                  <a:pt x="1454132" y="578644"/>
                  <a:pt x="1330306" y="400050"/>
                </a:cubicBezTo>
                <a:cubicBezTo>
                  <a:pt x="1222356" y="234950"/>
                  <a:pt x="1385869" y="107950"/>
                  <a:pt x="1754169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48" name="Oval 7">
            <a:extLst>
              <a:ext uri="{FF2B5EF4-FFF2-40B4-BE49-F238E27FC236}">
                <a16:creationId xmlns:a16="http://schemas.microsoft.com/office/drawing/2014/main" id="{BB451BF4-8F1E-4C18-9AE0-D353A73BFC82}"/>
              </a:ext>
            </a:extLst>
          </p:cNvPr>
          <p:cNvSpPr/>
          <p:nvPr/>
        </p:nvSpPr>
        <p:spPr>
          <a:xfrm>
            <a:off x="8000949" y="4708695"/>
            <a:ext cx="462153" cy="462153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49" name="Rectangle 16">
            <a:extLst>
              <a:ext uri="{FF2B5EF4-FFF2-40B4-BE49-F238E27FC236}">
                <a16:creationId xmlns:a16="http://schemas.microsoft.com/office/drawing/2014/main" id="{0F0B2BAD-1911-4F03-BE99-15448B74FFD9}"/>
              </a:ext>
            </a:extLst>
          </p:cNvPr>
          <p:cNvSpPr/>
          <p:nvPr/>
        </p:nvSpPr>
        <p:spPr>
          <a:xfrm>
            <a:off x="3718169" y="4774098"/>
            <a:ext cx="504164" cy="331344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50" name="Round Same Side Corner Rectangle 36">
            <a:extLst>
              <a:ext uri="{FF2B5EF4-FFF2-40B4-BE49-F238E27FC236}">
                <a16:creationId xmlns:a16="http://schemas.microsoft.com/office/drawing/2014/main" id="{09AC2F59-011E-4337-BB42-B75DD587130E}"/>
              </a:ext>
            </a:extLst>
          </p:cNvPr>
          <p:cNvSpPr>
            <a:spLocks noChangeAspect="1"/>
          </p:cNvSpPr>
          <p:nvPr/>
        </p:nvSpPr>
        <p:spPr>
          <a:xfrm>
            <a:off x="5841105" y="4739520"/>
            <a:ext cx="506571" cy="400503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11158</TotalTime>
  <Words>165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13</cp:revision>
  <dcterms:created xsi:type="dcterms:W3CDTF">2018-02-18T19:39:47Z</dcterms:created>
  <dcterms:modified xsi:type="dcterms:W3CDTF">2018-12-17T07:30:50Z</dcterms:modified>
</cp:coreProperties>
</file>