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43" name="타원 70">
            <a:extLst>
              <a:ext uri="{FF2B5EF4-FFF2-40B4-BE49-F238E27FC236}">
                <a16:creationId xmlns:a16="http://schemas.microsoft.com/office/drawing/2014/main" id="{9FBD7511-FB80-467C-925D-296F091AEFEF}"/>
              </a:ext>
            </a:extLst>
          </p:cNvPr>
          <p:cNvSpPr/>
          <p:nvPr/>
        </p:nvSpPr>
        <p:spPr>
          <a:xfrm>
            <a:off x="7700064" y="5304743"/>
            <a:ext cx="720000" cy="720000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44" name="타원 71">
            <a:extLst>
              <a:ext uri="{FF2B5EF4-FFF2-40B4-BE49-F238E27FC236}">
                <a16:creationId xmlns:a16="http://schemas.microsoft.com/office/drawing/2014/main" id="{3F1CE47C-2DBB-400A-A5F4-2284E0DE2CF1}"/>
              </a:ext>
            </a:extLst>
          </p:cNvPr>
          <p:cNvSpPr/>
          <p:nvPr/>
        </p:nvSpPr>
        <p:spPr>
          <a:xfrm>
            <a:off x="3877928" y="5304743"/>
            <a:ext cx="720000" cy="720000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45" name="타원 72">
            <a:extLst>
              <a:ext uri="{FF2B5EF4-FFF2-40B4-BE49-F238E27FC236}">
                <a16:creationId xmlns:a16="http://schemas.microsoft.com/office/drawing/2014/main" id="{0ECD7096-414E-4C4B-95DC-74C4235037FB}"/>
              </a:ext>
            </a:extLst>
          </p:cNvPr>
          <p:cNvSpPr/>
          <p:nvPr/>
        </p:nvSpPr>
        <p:spPr>
          <a:xfrm>
            <a:off x="5788996" y="1977148"/>
            <a:ext cx="720000" cy="720000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46" name="타원 73">
            <a:extLst>
              <a:ext uri="{FF2B5EF4-FFF2-40B4-BE49-F238E27FC236}">
                <a16:creationId xmlns:a16="http://schemas.microsoft.com/office/drawing/2014/main" id="{0110E8E8-F526-4D1A-BD11-D90C61A09BEC}"/>
              </a:ext>
            </a:extLst>
          </p:cNvPr>
          <p:cNvSpPr/>
          <p:nvPr/>
        </p:nvSpPr>
        <p:spPr>
          <a:xfrm>
            <a:off x="1966860" y="1977148"/>
            <a:ext cx="720000" cy="720000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47" name="타원 74">
            <a:extLst>
              <a:ext uri="{FF2B5EF4-FFF2-40B4-BE49-F238E27FC236}">
                <a16:creationId xmlns:a16="http://schemas.microsoft.com/office/drawing/2014/main" id="{BF2D5619-5D61-4BF9-97D1-66C17B5A2FA9}"/>
              </a:ext>
            </a:extLst>
          </p:cNvPr>
          <p:cNvSpPr/>
          <p:nvPr/>
        </p:nvSpPr>
        <p:spPr>
          <a:xfrm>
            <a:off x="9611132" y="1980058"/>
            <a:ext cx="720000" cy="720000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cxnSp>
        <p:nvCxnSpPr>
          <p:cNvPr id="448" name="Straight Arrow Connector 3">
            <a:extLst>
              <a:ext uri="{FF2B5EF4-FFF2-40B4-BE49-F238E27FC236}">
                <a16:creationId xmlns:a16="http://schemas.microsoft.com/office/drawing/2014/main" id="{A2573FB3-90D9-4DA1-B627-9CC6370E2D6C}"/>
              </a:ext>
            </a:extLst>
          </p:cNvPr>
          <p:cNvCxnSpPr>
            <a:cxnSpLocks/>
          </p:cNvCxnSpPr>
          <p:nvPr/>
        </p:nvCxnSpPr>
        <p:spPr>
          <a:xfrm>
            <a:off x="1000126" y="3990525"/>
            <a:ext cx="10239375" cy="0"/>
          </a:xfrm>
          <a:prstGeom prst="straightConnector1">
            <a:avLst/>
          </a:prstGeom>
          <a:ln w="63500">
            <a:solidFill>
              <a:schemeClr val="bg1">
                <a:lumMod val="7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8">
            <a:extLst>
              <a:ext uri="{FF2B5EF4-FFF2-40B4-BE49-F238E27FC236}">
                <a16:creationId xmlns:a16="http://schemas.microsoft.com/office/drawing/2014/main" id="{6062EC96-4F8B-41EB-8998-B75BEA9BD755}"/>
              </a:ext>
            </a:extLst>
          </p:cNvPr>
          <p:cNvCxnSpPr>
            <a:cxnSpLocks/>
          </p:cNvCxnSpPr>
          <p:nvPr/>
        </p:nvCxnSpPr>
        <p:spPr>
          <a:xfrm rot="10800000" flipV="1">
            <a:off x="6135452" y="2731128"/>
            <a:ext cx="13933" cy="1260000"/>
          </a:xfrm>
          <a:prstGeom prst="line">
            <a:avLst/>
          </a:prstGeom>
          <a:ln w="25400" cap="rnd">
            <a:solidFill>
              <a:schemeClr val="accent5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9">
            <a:extLst>
              <a:ext uri="{FF2B5EF4-FFF2-40B4-BE49-F238E27FC236}">
                <a16:creationId xmlns:a16="http://schemas.microsoft.com/office/drawing/2014/main" id="{C11C97F4-9219-4FBE-8959-F35D1E160582}"/>
              </a:ext>
            </a:extLst>
          </p:cNvPr>
          <p:cNvCxnSpPr>
            <a:cxnSpLocks/>
          </p:cNvCxnSpPr>
          <p:nvPr/>
        </p:nvCxnSpPr>
        <p:spPr>
          <a:xfrm>
            <a:off x="9963621" y="2731128"/>
            <a:ext cx="0" cy="1260000"/>
          </a:xfrm>
          <a:prstGeom prst="line">
            <a:avLst/>
          </a:prstGeom>
          <a:ln w="25400" cap="rnd">
            <a:solidFill>
              <a:schemeClr val="accent3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10">
            <a:extLst>
              <a:ext uri="{FF2B5EF4-FFF2-40B4-BE49-F238E27FC236}">
                <a16:creationId xmlns:a16="http://schemas.microsoft.com/office/drawing/2014/main" id="{D933E6BD-B475-4027-A073-604D9F0C3B26}"/>
              </a:ext>
            </a:extLst>
          </p:cNvPr>
          <p:cNvCxnSpPr>
            <a:cxnSpLocks/>
          </p:cNvCxnSpPr>
          <p:nvPr/>
        </p:nvCxnSpPr>
        <p:spPr>
          <a:xfrm rot="10800000">
            <a:off x="8056503" y="3990525"/>
            <a:ext cx="0" cy="1260000"/>
          </a:xfrm>
          <a:prstGeom prst="line">
            <a:avLst/>
          </a:prstGeom>
          <a:ln w="25400" cap="rnd">
            <a:solidFill>
              <a:schemeClr val="accent2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11">
            <a:extLst>
              <a:ext uri="{FF2B5EF4-FFF2-40B4-BE49-F238E27FC236}">
                <a16:creationId xmlns:a16="http://schemas.microsoft.com/office/drawing/2014/main" id="{00DAECE0-D2E5-4AC4-AA0B-C0469EF4EE44}"/>
              </a:ext>
            </a:extLst>
          </p:cNvPr>
          <p:cNvCxnSpPr>
            <a:cxnSpLocks/>
          </p:cNvCxnSpPr>
          <p:nvPr/>
        </p:nvCxnSpPr>
        <p:spPr>
          <a:xfrm>
            <a:off x="2321213" y="2731128"/>
            <a:ext cx="0" cy="1260000"/>
          </a:xfrm>
          <a:prstGeom prst="line">
            <a:avLst/>
          </a:prstGeom>
          <a:ln w="25400" cap="rnd">
            <a:solidFill>
              <a:schemeClr val="accent1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13">
            <a:extLst>
              <a:ext uri="{FF2B5EF4-FFF2-40B4-BE49-F238E27FC236}">
                <a16:creationId xmlns:a16="http://schemas.microsoft.com/office/drawing/2014/main" id="{CB34CD72-0E46-46FC-939D-89116BB3390A}"/>
              </a:ext>
            </a:extLst>
          </p:cNvPr>
          <p:cNvCxnSpPr>
            <a:cxnSpLocks/>
          </p:cNvCxnSpPr>
          <p:nvPr/>
        </p:nvCxnSpPr>
        <p:spPr>
          <a:xfrm flipV="1">
            <a:off x="4228332" y="3990525"/>
            <a:ext cx="0" cy="1260000"/>
          </a:xfrm>
          <a:prstGeom prst="line">
            <a:avLst/>
          </a:prstGeom>
          <a:ln w="25400" cap="rnd">
            <a:solidFill>
              <a:schemeClr val="accent4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직사각형 113">
            <a:extLst>
              <a:ext uri="{FF2B5EF4-FFF2-40B4-BE49-F238E27FC236}">
                <a16:creationId xmlns:a16="http://schemas.microsoft.com/office/drawing/2014/main" id="{4D88B186-BCBC-4F5C-A06B-533EFF26C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334" y="5490918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charset="0"/>
              </a:rPr>
              <a:t>2016</a:t>
            </a:r>
            <a:endParaRPr lang="ko-KR" altLang="en-US" dirty="0">
              <a:solidFill>
                <a:schemeClr val="accent4"/>
              </a:solidFill>
            </a:endParaRPr>
          </a:p>
        </p:txBody>
      </p:sp>
      <p:sp>
        <p:nvSpPr>
          <p:cNvPr id="455" name="직사각형 113">
            <a:extLst>
              <a:ext uri="{FF2B5EF4-FFF2-40B4-BE49-F238E27FC236}">
                <a16:creationId xmlns:a16="http://schemas.microsoft.com/office/drawing/2014/main" id="{8AEB8A5E-12BA-4C50-9130-E81C15820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1454" y="2152080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5"/>
                </a:solidFill>
                <a:cs typeface="Arial" charset="0"/>
              </a:rPr>
              <a:t>2017</a:t>
            </a:r>
            <a:endParaRPr lang="ko-KR" altLang="en-US" dirty="0">
              <a:solidFill>
                <a:schemeClr val="accent5"/>
              </a:solidFill>
            </a:endParaRPr>
          </a:p>
        </p:txBody>
      </p:sp>
      <p:sp>
        <p:nvSpPr>
          <p:cNvPr id="456" name="직사각형 113">
            <a:extLst>
              <a:ext uri="{FF2B5EF4-FFF2-40B4-BE49-F238E27FC236}">
                <a16:creationId xmlns:a16="http://schemas.microsoft.com/office/drawing/2014/main" id="{7C5EDFB2-4061-44A9-8FF5-B513554CD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5574" y="5490918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charset="0"/>
              </a:rPr>
              <a:t>2018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457" name="직사각형 113">
            <a:extLst>
              <a:ext uri="{FF2B5EF4-FFF2-40B4-BE49-F238E27FC236}">
                <a16:creationId xmlns:a16="http://schemas.microsoft.com/office/drawing/2014/main" id="{B0757857-DEFD-4ED4-8F07-D9FF28D76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9692" y="2152080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charset="0"/>
              </a:rPr>
              <a:t>2019</a:t>
            </a:r>
            <a:endParaRPr lang="ko-KR" altLang="en-US" dirty="0">
              <a:solidFill>
                <a:schemeClr val="accent3"/>
              </a:solidFill>
            </a:endParaRPr>
          </a:p>
        </p:txBody>
      </p:sp>
      <p:sp>
        <p:nvSpPr>
          <p:cNvPr id="458" name="직사각형 113">
            <a:extLst>
              <a:ext uri="{FF2B5EF4-FFF2-40B4-BE49-F238E27FC236}">
                <a16:creationId xmlns:a16="http://schemas.microsoft.com/office/drawing/2014/main" id="{8D9A0C5B-CACA-47E8-9F8D-4AF942568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214" y="2152426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grpSp>
        <p:nvGrpSpPr>
          <p:cNvPr id="459" name="Group 19">
            <a:extLst>
              <a:ext uri="{FF2B5EF4-FFF2-40B4-BE49-F238E27FC236}">
                <a16:creationId xmlns:a16="http://schemas.microsoft.com/office/drawing/2014/main" id="{D62F9386-BDB5-4F40-BE6E-343E8D1F43F0}"/>
              </a:ext>
            </a:extLst>
          </p:cNvPr>
          <p:cNvGrpSpPr/>
          <p:nvPr/>
        </p:nvGrpSpPr>
        <p:grpSpPr>
          <a:xfrm>
            <a:off x="3258707" y="2302685"/>
            <a:ext cx="1951284" cy="1485668"/>
            <a:chOff x="2543198" y="4388490"/>
            <a:chExt cx="2577763" cy="1485668"/>
          </a:xfrm>
        </p:grpSpPr>
        <p:sp>
          <p:nvSpPr>
            <p:cNvPr id="460" name="TextBox 459">
              <a:extLst>
                <a:ext uri="{FF2B5EF4-FFF2-40B4-BE49-F238E27FC236}">
                  <a16:creationId xmlns:a16="http://schemas.microsoft.com/office/drawing/2014/main" id="{C148EC40-262D-476C-986B-A10EAF18AFAC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1" name="TextBox 460">
              <a:extLst>
                <a:ext uri="{FF2B5EF4-FFF2-40B4-BE49-F238E27FC236}">
                  <a16:creationId xmlns:a16="http://schemas.microsoft.com/office/drawing/2014/main" id="{B076D06B-34CF-4D77-A9BD-1469959D28AF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462" name="Group 22">
            <a:extLst>
              <a:ext uri="{FF2B5EF4-FFF2-40B4-BE49-F238E27FC236}">
                <a16:creationId xmlns:a16="http://schemas.microsoft.com/office/drawing/2014/main" id="{34B751DC-BCE1-4F0C-869B-95783B9955E5}"/>
              </a:ext>
            </a:extLst>
          </p:cNvPr>
          <p:cNvGrpSpPr/>
          <p:nvPr/>
        </p:nvGrpSpPr>
        <p:grpSpPr>
          <a:xfrm>
            <a:off x="7078221" y="2325522"/>
            <a:ext cx="1951284" cy="1485668"/>
            <a:chOff x="2543198" y="4388490"/>
            <a:chExt cx="2577763" cy="1485668"/>
          </a:xfrm>
        </p:grpSpPr>
        <p:sp>
          <p:nvSpPr>
            <p:cNvPr id="463" name="TextBox 462">
              <a:extLst>
                <a:ext uri="{FF2B5EF4-FFF2-40B4-BE49-F238E27FC236}">
                  <a16:creationId xmlns:a16="http://schemas.microsoft.com/office/drawing/2014/main" id="{0CF10390-9016-43AD-8641-DB25D561BCDB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4" name="TextBox 463">
              <a:extLst>
                <a:ext uri="{FF2B5EF4-FFF2-40B4-BE49-F238E27FC236}">
                  <a16:creationId xmlns:a16="http://schemas.microsoft.com/office/drawing/2014/main" id="{D470FCEF-611F-4DB8-B816-4C91E623145C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465" name="Group 25">
            <a:extLst>
              <a:ext uri="{FF2B5EF4-FFF2-40B4-BE49-F238E27FC236}">
                <a16:creationId xmlns:a16="http://schemas.microsoft.com/office/drawing/2014/main" id="{7B220CD5-63B5-459C-B83E-DA60B4EE773D}"/>
              </a:ext>
            </a:extLst>
          </p:cNvPr>
          <p:cNvGrpSpPr/>
          <p:nvPr/>
        </p:nvGrpSpPr>
        <p:grpSpPr>
          <a:xfrm>
            <a:off x="5168464" y="4223640"/>
            <a:ext cx="1951284" cy="1485668"/>
            <a:chOff x="2543198" y="4388490"/>
            <a:chExt cx="2577763" cy="1485668"/>
          </a:xfrm>
        </p:grpSpPr>
        <p:sp>
          <p:nvSpPr>
            <p:cNvPr id="466" name="TextBox 465">
              <a:extLst>
                <a:ext uri="{FF2B5EF4-FFF2-40B4-BE49-F238E27FC236}">
                  <a16:creationId xmlns:a16="http://schemas.microsoft.com/office/drawing/2014/main" id="{FA126248-B0EF-4A7C-BD30-0EF20D80187C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7" name="TextBox 466">
              <a:extLst>
                <a:ext uri="{FF2B5EF4-FFF2-40B4-BE49-F238E27FC236}">
                  <a16:creationId xmlns:a16="http://schemas.microsoft.com/office/drawing/2014/main" id="{175E79C0-9BD3-49CC-A2D5-1E35B3E5107C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468" name="Group 28">
            <a:extLst>
              <a:ext uri="{FF2B5EF4-FFF2-40B4-BE49-F238E27FC236}">
                <a16:creationId xmlns:a16="http://schemas.microsoft.com/office/drawing/2014/main" id="{75ACE84F-EE76-4663-BC1B-967E35F678B3}"/>
              </a:ext>
            </a:extLst>
          </p:cNvPr>
          <p:cNvGrpSpPr/>
          <p:nvPr/>
        </p:nvGrpSpPr>
        <p:grpSpPr>
          <a:xfrm>
            <a:off x="1348950" y="4223640"/>
            <a:ext cx="1951284" cy="1485668"/>
            <a:chOff x="2543198" y="4388490"/>
            <a:chExt cx="2577763" cy="1485668"/>
          </a:xfrm>
        </p:grpSpPr>
        <p:sp>
          <p:nvSpPr>
            <p:cNvPr id="469" name="TextBox 468">
              <a:extLst>
                <a:ext uri="{FF2B5EF4-FFF2-40B4-BE49-F238E27FC236}">
                  <a16:creationId xmlns:a16="http://schemas.microsoft.com/office/drawing/2014/main" id="{293BA25C-58D0-443F-B909-363FF8F8B532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07705DB6-DCB5-4D7F-AEB7-85682E09A802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471" name="Group 31">
            <a:extLst>
              <a:ext uri="{FF2B5EF4-FFF2-40B4-BE49-F238E27FC236}">
                <a16:creationId xmlns:a16="http://schemas.microsoft.com/office/drawing/2014/main" id="{B503AE7C-4A0D-4E6D-A452-926A47B4DC5F}"/>
              </a:ext>
            </a:extLst>
          </p:cNvPr>
          <p:cNvGrpSpPr/>
          <p:nvPr/>
        </p:nvGrpSpPr>
        <p:grpSpPr>
          <a:xfrm>
            <a:off x="8987979" y="4223640"/>
            <a:ext cx="1951284" cy="1485668"/>
            <a:chOff x="2543198" y="4388490"/>
            <a:chExt cx="2577763" cy="1485668"/>
          </a:xfrm>
        </p:grpSpPr>
        <p:sp>
          <p:nvSpPr>
            <p:cNvPr id="472" name="TextBox 471">
              <a:extLst>
                <a:ext uri="{FF2B5EF4-FFF2-40B4-BE49-F238E27FC236}">
                  <a16:creationId xmlns:a16="http://schemas.microsoft.com/office/drawing/2014/main" id="{107D384B-8FB0-4F8A-A3FD-AF3EDAE80B5D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2870E971-E99D-45FE-A256-FE8521CD6FD7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2018-12-17T07:43:47Z</dcterms:modified>
</cp:coreProperties>
</file>