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roup 172">
            <a:extLst>
              <a:ext uri="{FF2B5EF4-FFF2-40B4-BE49-F238E27FC236}">
                <a16:creationId xmlns:a16="http://schemas.microsoft.com/office/drawing/2014/main" id="{939ED43E-5799-4CA0-B6AF-D90873D277E1}"/>
              </a:ext>
            </a:extLst>
          </p:cNvPr>
          <p:cNvGrpSpPr/>
          <p:nvPr/>
        </p:nvGrpSpPr>
        <p:grpSpPr>
          <a:xfrm>
            <a:off x="3093018" y="1854436"/>
            <a:ext cx="5098327" cy="5098327"/>
            <a:chOff x="2817898" y="2640907"/>
            <a:chExt cx="3960000" cy="3960000"/>
          </a:xfrm>
        </p:grpSpPr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2EDF43AF-3DDD-4EFC-A433-84162B3C6F29}"/>
                </a:ext>
              </a:extLst>
            </p:cNvPr>
            <p:cNvGrpSpPr/>
            <p:nvPr/>
          </p:nvGrpSpPr>
          <p:grpSpPr>
            <a:xfrm>
              <a:off x="2817898" y="2640907"/>
              <a:ext cx="3960000" cy="3960000"/>
              <a:chOff x="2817898" y="2640907"/>
              <a:chExt cx="3960000" cy="3960000"/>
            </a:xfrm>
          </p:grpSpPr>
          <p:sp>
            <p:nvSpPr>
              <p:cNvPr id="176" name="Pie 55">
                <a:extLst>
                  <a:ext uri="{FF2B5EF4-FFF2-40B4-BE49-F238E27FC236}">
                    <a16:creationId xmlns:a16="http://schemas.microsoft.com/office/drawing/2014/main" id="{9E1CEB28-DDE7-4646-ABA6-6221CE970A3D}"/>
                  </a:ext>
                </a:extLst>
              </p:cNvPr>
              <p:cNvSpPr/>
              <p:nvPr/>
            </p:nvSpPr>
            <p:spPr>
              <a:xfrm rot="11953466">
                <a:off x="3897899" y="3720907"/>
                <a:ext cx="1800000" cy="1800000"/>
              </a:xfrm>
              <a:prstGeom prst="pie">
                <a:avLst>
                  <a:gd name="adj1" fmla="val 13751092"/>
                  <a:gd name="adj2" fmla="val 1620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77" name="Pie 56">
                <a:extLst>
                  <a:ext uri="{FF2B5EF4-FFF2-40B4-BE49-F238E27FC236}">
                    <a16:creationId xmlns:a16="http://schemas.microsoft.com/office/drawing/2014/main" id="{1C830031-AF10-4BED-8A11-41C7E85C0631}"/>
                  </a:ext>
                </a:extLst>
              </p:cNvPr>
              <p:cNvSpPr/>
              <p:nvPr/>
            </p:nvSpPr>
            <p:spPr>
              <a:xfrm rot="9731289">
                <a:off x="3627898" y="3450907"/>
                <a:ext cx="2340000" cy="2340000"/>
              </a:xfrm>
              <a:prstGeom prst="pie">
                <a:avLst>
                  <a:gd name="adj1" fmla="val 13751092"/>
                  <a:gd name="adj2" fmla="val 16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78" name="Pie 57">
                <a:extLst>
                  <a:ext uri="{FF2B5EF4-FFF2-40B4-BE49-F238E27FC236}">
                    <a16:creationId xmlns:a16="http://schemas.microsoft.com/office/drawing/2014/main" id="{CD7BE7FE-E758-4632-A5AA-61E995EC2031}"/>
                  </a:ext>
                </a:extLst>
              </p:cNvPr>
              <p:cNvSpPr/>
              <p:nvPr/>
            </p:nvSpPr>
            <p:spPr>
              <a:xfrm rot="7294677">
                <a:off x="3345371" y="3185469"/>
                <a:ext cx="2880000" cy="2880000"/>
              </a:xfrm>
              <a:prstGeom prst="pie">
                <a:avLst>
                  <a:gd name="adj1" fmla="val 13751092"/>
                  <a:gd name="adj2" fmla="val 1620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79" name="Pie 58">
                <a:extLst>
                  <a:ext uri="{FF2B5EF4-FFF2-40B4-BE49-F238E27FC236}">
                    <a16:creationId xmlns:a16="http://schemas.microsoft.com/office/drawing/2014/main" id="{36E3ED8B-4F76-4F39-8273-C6DDF45C6B7D}"/>
                  </a:ext>
                </a:extLst>
              </p:cNvPr>
              <p:cNvSpPr/>
              <p:nvPr/>
            </p:nvSpPr>
            <p:spPr>
              <a:xfrm rot="4918033">
                <a:off x="3075371" y="2915469"/>
                <a:ext cx="3420000" cy="3420000"/>
              </a:xfrm>
              <a:prstGeom prst="pie">
                <a:avLst>
                  <a:gd name="adj1" fmla="val 13751092"/>
                  <a:gd name="adj2" fmla="val 1620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0" name="Pie 59">
                <a:extLst>
                  <a:ext uri="{FF2B5EF4-FFF2-40B4-BE49-F238E27FC236}">
                    <a16:creationId xmlns:a16="http://schemas.microsoft.com/office/drawing/2014/main" id="{3E393EA7-856A-414A-B560-54BA2CE2D707}"/>
                  </a:ext>
                </a:extLst>
              </p:cNvPr>
              <p:cNvSpPr/>
              <p:nvPr/>
            </p:nvSpPr>
            <p:spPr>
              <a:xfrm rot="2490880">
                <a:off x="2817898" y="2640907"/>
                <a:ext cx="3960000" cy="3960000"/>
              </a:xfrm>
              <a:prstGeom prst="pie">
                <a:avLst>
                  <a:gd name="adj1" fmla="val 13751092"/>
                  <a:gd name="adj2" fmla="val 1620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C9969423-DB32-4842-B1D2-F7864F8B3422}"/>
                </a:ext>
              </a:extLst>
            </p:cNvPr>
            <p:cNvSpPr/>
            <p:nvPr/>
          </p:nvSpPr>
          <p:spPr>
            <a:xfrm>
              <a:off x="4340698" y="4163707"/>
              <a:ext cx="9144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835F8E09-A119-4474-A059-26C3B0D131BF}"/>
              </a:ext>
            </a:extLst>
          </p:cNvPr>
          <p:cNvCxnSpPr/>
          <p:nvPr/>
        </p:nvCxnSpPr>
        <p:spPr>
          <a:xfrm>
            <a:off x="7372198" y="2945184"/>
            <a:ext cx="1080000" cy="4210"/>
          </a:xfrm>
          <a:prstGeom prst="straightConnector1">
            <a:avLst/>
          </a:prstGeom>
          <a:ln w="3810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D03C251A-0A37-49F9-9221-FC9B47D4569E}"/>
              </a:ext>
            </a:extLst>
          </p:cNvPr>
          <p:cNvCxnSpPr/>
          <p:nvPr/>
        </p:nvCxnSpPr>
        <p:spPr>
          <a:xfrm>
            <a:off x="7727782" y="3928010"/>
            <a:ext cx="1080000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88C1C9C8-827E-47E5-9C8C-94EC8F235C2F}"/>
              </a:ext>
            </a:extLst>
          </p:cNvPr>
          <p:cNvCxnSpPr/>
          <p:nvPr/>
        </p:nvCxnSpPr>
        <p:spPr>
          <a:xfrm>
            <a:off x="7372198" y="4906627"/>
            <a:ext cx="1080000" cy="0"/>
          </a:xfrm>
          <a:prstGeom prst="straightConnector1">
            <a:avLst/>
          </a:prstGeom>
          <a:ln w="381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4B6552C2-9E27-4F31-8A1D-50A44C6527F3}"/>
              </a:ext>
            </a:extLst>
          </p:cNvPr>
          <p:cNvCxnSpPr/>
          <p:nvPr/>
        </p:nvCxnSpPr>
        <p:spPr>
          <a:xfrm>
            <a:off x="6682151" y="5885244"/>
            <a:ext cx="1080000" cy="0"/>
          </a:xfrm>
          <a:prstGeom prst="straightConnector1">
            <a:avLst/>
          </a:prstGeom>
          <a:ln w="38100">
            <a:solidFill>
              <a:schemeClr val="accent5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>
            <a:extLst>
              <a:ext uri="{FF2B5EF4-FFF2-40B4-BE49-F238E27FC236}">
                <a16:creationId xmlns:a16="http://schemas.microsoft.com/office/drawing/2014/main" id="{E943BBF7-B138-4CBA-80E9-2999F0C96BE8}"/>
              </a:ext>
            </a:extLst>
          </p:cNvPr>
          <p:cNvCxnSpPr/>
          <p:nvPr/>
        </p:nvCxnSpPr>
        <p:spPr>
          <a:xfrm>
            <a:off x="6682151" y="1966566"/>
            <a:ext cx="1080000" cy="0"/>
          </a:xfrm>
          <a:prstGeom prst="straightConnector1">
            <a:avLst/>
          </a:prstGeom>
          <a:ln w="381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>
            <a:extLst>
              <a:ext uri="{FF2B5EF4-FFF2-40B4-BE49-F238E27FC236}">
                <a16:creationId xmlns:a16="http://schemas.microsoft.com/office/drawing/2014/main" id="{2C5A0180-1987-40C6-8356-A6FBBD07A6F4}"/>
              </a:ext>
            </a:extLst>
          </p:cNvPr>
          <p:cNvSpPr txBox="1"/>
          <p:nvPr/>
        </p:nvSpPr>
        <p:spPr>
          <a:xfrm>
            <a:off x="900875" y="2684398"/>
            <a:ext cx="37004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D83F4244-7041-4151-A716-2AF723693396}"/>
              </a:ext>
            </a:extLst>
          </p:cNvPr>
          <p:cNvSpPr txBox="1"/>
          <p:nvPr/>
        </p:nvSpPr>
        <p:spPr>
          <a:xfrm>
            <a:off x="2126678" y="2112280"/>
            <a:ext cx="2474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2E3B43AE-5205-4D6D-8B69-35A50900EF29}"/>
              </a:ext>
            </a:extLst>
          </p:cNvPr>
          <p:cNvSpPr txBox="1"/>
          <p:nvPr/>
        </p:nvSpPr>
        <p:spPr>
          <a:xfrm>
            <a:off x="857342" y="2058134"/>
            <a:ext cx="126933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1"/>
                </a:solidFill>
                <a:cs typeface="Arial" pitchFamily="34" charset="0"/>
              </a:rPr>
              <a:t>85%</a:t>
            </a:r>
            <a:endParaRPr lang="ko-KR" altLang="en-US" sz="4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7DD2B327-C46E-4EEC-AB89-0F1AC7B8F7FA}"/>
              </a:ext>
            </a:extLst>
          </p:cNvPr>
          <p:cNvSpPr txBox="1"/>
          <p:nvPr/>
        </p:nvSpPr>
        <p:spPr>
          <a:xfrm>
            <a:off x="900877" y="1748293"/>
            <a:ext cx="19247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1BBCC577-3246-4907-963D-C770C01A20C2}"/>
              </a:ext>
            </a:extLst>
          </p:cNvPr>
          <p:cNvSpPr txBox="1"/>
          <p:nvPr/>
        </p:nvSpPr>
        <p:spPr>
          <a:xfrm>
            <a:off x="900875" y="4860438"/>
            <a:ext cx="37004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52" name="그룹 12">
            <a:extLst>
              <a:ext uri="{FF2B5EF4-FFF2-40B4-BE49-F238E27FC236}">
                <a16:creationId xmlns:a16="http://schemas.microsoft.com/office/drawing/2014/main" id="{F3123D39-A3A9-49E6-AA98-6B5FB68EF6CB}"/>
              </a:ext>
            </a:extLst>
          </p:cNvPr>
          <p:cNvGrpSpPr/>
          <p:nvPr/>
        </p:nvGrpSpPr>
        <p:grpSpPr>
          <a:xfrm>
            <a:off x="7923064" y="1711126"/>
            <a:ext cx="2435648" cy="523220"/>
            <a:chOff x="8899011" y="1711124"/>
            <a:chExt cx="2435648" cy="523220"/>
          </a:xfrm>
        </p:grpSpPr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B5EE2FB9-3BA9-4B25-A31E-AFA72A700342}"/>
                </a:ext>
              </a:extLst>
            </p:cNvPr>
            <p:cNvSpPr txBox="1"/>
            <p:nvPr/>
          </p:nvSpPr>
          <p:spPr>
            <a:xfrm>
              <a:off x="8899011" y="1711124"/>
              <a:ext cx="87895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1"/>
                  </a:solidFill>
                  <a:cs typeface="Arial" pitchFamily="34" charset="0"/>
                </a:rPr>
                <a:t>85</a:t>
              </a:r>
              <a:r>
                <a:rPr lang="en-US" altLang="ko-KR" b="1" dirty="0">
                  <a:solidFill>
                    <a:schemeClr val="accent1"/>
                  </a:solidFill>
                  <a:cs typeface="Arial" pitchFamily="34" charset="0"/>
                </a:rPr>
                <a:t>%</a:t>
              </a:r>
              <a:endParaRPr lang="ko-KR" altLang="en-US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54" name="Text Placeholder 12">
              <a:extLst>
                <a:ext uri="{FF2B5EF4-FFF2-40B4-BE49-F238E27FC236}">
                  <a16:creationId xmlns:a16="http://schemas.microsoft.com/office/drawing/2014/main" id="{7C2DAA6D-3474-410A-8181-C3F251121C22}"/>
                </a:ext>
              </a:extLst>
            </p:cNvPr>
            <p:cNvSpPr txBox="1">
              <a:spLocks/>
            </p:cNvSpPr>
            <p:nvPr/>
          </p:nvSpPr>
          <p:spPr>
            <a:xfrm>
              <a:off x="9834314" y="1733300"/>
              <a:ext cx="1500345" cy="466533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5" name="그룹 11">
            <a:extLst>
              <a:ext uri="{FF2B5EF4-FFF2-40B4-BE49-F238E27FC236}">
                <a16:creationId xmlns:a16="http://schemas.microsoft.com/office/drawing/2014/main" id="{F67B12AB-8E7A-40B4-9310-E1F6D0730341}"/>
              </a:ext>
            </a:extLst>
          </p:cNvPr>
          <p:cNvGrpSpPr/>
          <p:nvPr/>
        </p:nvGrpSpPr>
        <p:grpSpPr>
          <a:xfrm>
            <a:off x="8584145" y="2684629"/>
            <a:ext cx="2433995" cy="523220"/>
            <a:chOff x="8900664" y="2587912"/>
            <a:chExt cx="2433995" cy="523220"/>
          </a:xfrm>
        </p:grpSpPr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5BD9EBBD-910B-427C-8F83-DCE7D732FC5E}"/>
                </a:ext>
              </a:extLst>
            </p:cNvPr>
            <p:cNvSpPr txBox="1"/>
            <p:nvPr/>
          </p:nvSpPr>
          <p:spPr>
            <a:xfrm>
              <a:off x="8900664" y="2587912"/>
              <a:ext cx="87895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2"/>
                  </a:solidFill>
                  <a:cs typeface="Arial" pitchFamily="34" charset="0"/>
                </a:rPr>
                <a:t>70</a:t>
              </a:r>
              <a:r>
                <a:rPr lang="en-US" altLang="ko-KR" b="1" dirty="0">
                  <a:solidFill>
                    <a:schemeClr val="accent2"/>
                  </a:solidFill>
                  <a:cs typeface="Arial" pitchFamily="34" charset="0"/>
                </a:rPr>
                <a:t>%</a:t>
              </a:r>
              <a:endParaRPr lang="ko-KR" altLang="en-US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57" name="Text Placeholder 12">
              <a:extLst>
                <a:ext uri="{FF2B5EF4-FFF2-40B4-BE49-F238E27FC236}">
                  <a16:creationId xmlns:a16="http://schemas.microsoft.com/office/drawing/2014/main" id="{80CF0360-599C-470F-A5A9-BFE3719349C3}"/>
                </a:ext>
              </a:extLst>
            </p:cNvPr>
            <p:cNvSpPr txBox="1">
              <a:spLocks/>
            </p:cNvSpPr>
            <p:nvPr/>
          </p:nvSpPr>
          <p:spPr>
            <a:xfrm>
              <a:off x="9834314" y="2616255"/>
              <a:ext cx="1500345" cy="466533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8" name="그룹 10">
            <a:extLst>
              <a:ext uri="{FF2B5EF4-FFF2-40B4-BE49-F238E27FC236}">
                <a16:creationId xmlns:a16="http://schemas.microsoft.com/office/drawing/2014/main" id="{A833B64B-CFFE-4E99-B123-AAE30208F0A6}"/>
              </a:ext>
            </a:extLst>
          </p:cNvPr>
          <p:cNvGrpSpPr/>
          <p:nvPr/>
        </p:nvGrpSpPr>
        <p:grpSpPr>
          <a:xfrm>
            <a:off x="8900665" y="3664299"/>
            <a:ext cx="2433995" cy="523220"/>
            <a:chOff x="8900664" y="3470867"/>
            <a:chExt cx="2433995" cy="523220"/>
          </a:xfrm>
        </p:grpSpPr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3B937EBC-603E-4D3D-9172-E4FAE75DA9D3}"/>
                </a:ext>
              </a:extLst>
            </p:cNvPr>
            <p:cNvSpPr txBox="1"/>
            <p:nvPr/>
          </p:nvSpPr>
          <p:spPr>
            <a:xfrm>
              <a:off x="8900664" y="3470867"/>
              <a:ext cx="87895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3"/>
                  </a:solidFill>
                  <a:cs typeface="Arial" pitchFamily="34" charset="0"/>
                </a:rPr>
                <a:t>65</a:t>
              </a:r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%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60" name="Text Placeholder 12">
              <a:extLst>
                <a:ext uri="{FF2B5EF4-FFF2-40B4-BE49-F238E27FC236}">
                  <a16:creationId xmlns:a16="http://schemas.microsoft.com/office/drawing/2014/main" id="{3B9CE912-52BD-44B7-A3B9-1BC680BC0684}"/>
                </a:ext>
              </a:extLst>
            </p:cNvPr>
            <p:cNvSpPr txBox="1">
              <a:spLocks/>
            </p:cNvSpPr>
            <p:nvPr/>
          </p:nvSpPr>
          <p:spPr>
            <a:xfrm>
              <a:off x="9834314" y="3499210"/>
              <a:ext cx="1500345" cy="466533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1" name="그룹 3">
            <a:extLst>
              <a:ext uri="{FF2B5EF4-FFF2-40B4-BE49-F238E27FC236}">
                <a16:creationId xmlns:a16="http://schemas.microsoft.com/office/drawing/2014/main" id="{A5C7303D-9FAA-4710-9007-F0470FD03F15}"/>
              </a:ext>
            </a:extLst>
          </p:cNvPr>
          <p:cNvGrpSpPr/>
          <p:nvPr/>
        </p:nvGrpSpPr>
        <p:grpSpPr>
          <a:xfrm>
            <a:off x="7924717" y="5623639"/>
            <a:ext cx="2433995" cy="523220"/>
            <a:chOff x="8900664" y="5236778"/>
            <a:chExt cx="2433995" cy="523220"/>
          </a:xfrm>
        </p:grpSpPr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9112AA86-2B96-42DE-99B4-816A61775C6C}"/>
                </a:ext>
              </a:extLst>
            </p:cNvPr>
            <p:cNvSpPr txBox="1"/>
            <p:nvPr/>
          </p:nvSpPr>
          <p:spPr>
            <a:xfrm>
              <a:off x="8900664" y="5236778"/>
              <a:ext cx="87895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5"/>
                  </a:solidFill>
                  <a:cs typeface="Arial" pitchFamily="34" charset="0"/>
                </a:rPr>
                <a:t>40</a:t>
              </a:r>
              <a:r>
                <a:rPr lang="en-US" altLang="ko-KR" b="1" dirty="0">
                  <a:solidFill>
                    <a:schemeClr val="accent5"/>
                  </a:solidFill>
                  <a:cs typeface="Arial" pitchFamily="34" charset="0"/>
                </a:rPr>
                <a:t>%</a:t>
              </a:r>
              <a:endParaRPr lang="ko-KR" altLang="en-US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sp>
          <p:nvSpPr>
            <p:cNvPr id="163" name="Text Placeholder 12">
              <a:extLst>
                <a:ext uri="{FF2B5EF4-FFF2-40B4-BE49-F238E27FC236}">
                  <a16:creationId xmlns:a16="http://schemas.microsoft.com/office/drawing/2014/main" id="{8C136FD7-5012-4D2B-8775-56CE670F9EED}"/>
                </a:ext>
              </a:extLst>
            </p:cNvPr>
            <p:cNvSpPr txBox="1">
              <a:spLocks/>
            </p:cNvSpPr>
            <p:nvPr/>
          </p:nvSpPr>
          <p:spPr>
            <a:xfrm>
              <a:off x="9834314" y="5265121"/>
              <a:ext cx="1500345" cy="466533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4" name="그룹 9">
            <a:extLst>
              <a:ext uri="{FF2B5EF4-FFF2-40B4-BE49-F238E27FC236}">
                <a16:creationId xmlns:a16="http://schemas.microsoft.com/office/drawing/2014/main" id="{C2DE004D-A3BF-49D6-ACFC-9317047C3883}"/>
              </a:ext>
            </a:extLst>
          </p:cNvPr>
          <p:cNvGrpSpPr/>
          <p:nvPr/>
        </p:nvGrpSpPr>
        <p:grpSpPr>
          <a:xfrm>
            <a:off x="8584145" y="4643970"/>
            <a:ext cx="2433995" cy="523220"/>
            <a:chOff x="8900664" y="4353822"/>
            <a:chExt cx="2433995" cy="523220"/>
          </a:xfrm>
        </p:grpSpPr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FFC476C8-B180-4B2B-8688-25E757597A44}"/>
                </a:ext>
              </a:extLst>
            </p:cNvPr>
            <p:cNvSpPr txBox="1"/>
            <p:nvPr/>
          </p:nvSpPr>
          <p:spPr>
            <a:xfrm>
              <a:off x="8900664" y="4353822"/>
              <a:ext cx="87895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4"/>
                  </a:solidFill>
                  <a:cs typeface="Arial" pitchFamily="34" charset="0"/>
                </a:rPr>
                <a:t>55</a:t>
              </a:r>
              <a:r>
                <a:rPr lang="en-US" altLang="ko-KR" b="1" dirty="0">
                  <a:solidFill>
                    <a:schemeClr val="accent4"/>
                  </a:solidFill>
                  <a:cs typeface="Arial" pitchFamily="34" charset="0"/>
                </a:rPr>
                <a:t>%</a:t>
              </a:r>
              <a:endParaRPr lang="ko-KR" altLang="en-US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66" name="Text Placeholder 12">
              <a:extLst>
                <a:ext uri="{FF2B5EF4-FFF2-40B4-BE49-F238E27FC236}">
                  <a16:creationId xmlns:a16="http://schemas.microsoft.com/office/drawing/2014/main" id="{9AAE5B76-B8E1-4355-AA48-A6BE7FFB45E0}"/>
                </a:ext>
              </a:extLst>
            </p:cNvPr>
            <p:cNvSpPr txBox="1">
              <a:spLocks/>
            </p:cNvSpPr>
            <p:nvPr/>
          </p:nvSpPr>
          <p:spPr>
            <a:xfrm>
              <a:off x="9834314" y="4382165"/>
              <a:ext cx="1500345" cy="466533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7" name="Rounded Rectangle 5">
            <a:extLst>
              <a:ext uri="{FF2B5EF4-FFF2-40B4-BE49-F238E27FC236}">
                <a16:creationId xmlns:a16="http://schemas.microsoft.com/office/drawing/2014/main" id="{BE688D03-C68A-4262-80B6-0060E703CAED}"/>
              </a:ext>
            </a:extLst>
          </p:cNvPr>
          <p:cNvSpPr/>
          <p:nvPr/>
        </p:nvSpPr>
        <p:spPr>
          <a:xfrm flipH="1">
            <a:off x="6156410" y="2243489"/>
            <a:ext cx="491091" cy="405120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8" name="Rounded Rectangle 25">
            <a:extLst>
              <a:ext uri="{FF2B5EF4-FFF2-40B4-BE49-F238E27FC236}">
                <a16:creationId xmlns:a16="http://schemas.microsoft.com/office/drawing/2014/main" id="{F5EED2D8-3A9A-49FF-BF58-B54E61DC55A1}"/>
              </a:ext>
            </a:extLst>
          </p:cNvPr>
          <p:cNvSpPr/>
          <p:nvPr/>
        </p:nvSpPr>
        <p:spPr>
          <a:xfrm>
            <a:off x="5510057" y="5210103"/>
            <a:ext cx="274804" cy="201388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9" name="Donut 39">
            <a:extLst>
              <a:ext uri="{FF2B5EF4-FFF2-40B4-BE49-F238E27FC236}">
                <a16:creationId xmlns:a16="http://schemas.microsoft.com/office/drawing/2014/main" id="{01F4D13C-AE5E-4421-857B-09C2BF1082A1}"/>
              </a:ext>
            </a:extLst>
          </p:cNvPr>
          <p:cNvSpPr/>
          <p:nvPr/>
        </p:nvSpPr>
        <p:spPr>
          <a:xfrm>
            <a:off x="6172504" y="5157974"/>
            <a:ext cx="335295" cy="33529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0" name="Rectangle 36">
            <a:extLst>
              <a:ext uri="{FF2B5EF4-FFF2-40B4-BE49-F238E27FC236}">
                <a16:creationId xmlns:a16="http://schemas.microsoft.com/office/drawing/2014/main" id="{41C1518E-DC1B-466D-A5A8-759215F0C60E}"/>
              </a:ext>
            </a:extLst>
          </p:cNvPr>
          <p:cNvSpPr/>
          <p:nvPr/>
        </p:nvSpPr>
        <p:spPr>
          <a:xfrm>
            <a:off x="6982828" y="3394390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1" name="Chord 15">
            <a:extLst>
              <a:ext uri="{FF2B5EF4-FFF2-40B4-BE49-F238E27FC236}">
                <a16:creationId xmlns:a16="http://schemas.microsoft.com/office/drawing/2014/main" id="{36BC17BD-49E2-4E36-BD2C-52B0F324C03D}"/>
              </a:ext>
            </a:extLst>
          </p:cNvPr>
          <p:cNvSpPr/>
          <p:nvPr/>
        </p:nvSpPr>
        <p:spPr>
          <a:xfrm>
            <a:off x="6945569" y="4455238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2" name="Donut 8">
            <a:extLst>
              <a:ext uri="{FF2B5EF4-FFF2-40B4-BE49-F238E27FC236}">
                <a16:creationId xmlns:a16="http://schemas.microsoft.com/office/drawing/2014/main" id="{179B24D4-903D-443B-9C41-C8E9D20D6611}"/>
              </a:ext>
            </a:extLst>
          </p:cNvPr>
          <p:cNvSpPr/>
          <p:nvPr/>
        </p:nvSpPr>
        <p:spPr>
          <a:xfrm>
            <a:off x="5350530" y="4043313"/>
            <a:ext cx="607736" cy="726439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11209</TotalTime>
  <Words>189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2018-12-18T07:17:34Z</dcterms:modified>
</cp:coreProperties>
</file>