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78" name="Group 777">
            <a:extLst>
              <a:ext uri="{FF2B5EF4-FFF2-40B4-BE49-F238E27FC236}">
                <a16:creationId xmlns:a16="http://schemas.microsoft.com/office/drawing/2014/main" id="{42236865-C55F-48B3-9F2B-9A6FDC650992}"/>
              </a:ext>
            </a:extLst>
          </p:cNvPr>
          <p:cNvGrpSpPr>
            <a:grpSpLocks noChangeAspect="1"/>
          </p:cNvGrpSpPr>
          <p:nvPr/>
        </p:nvGrpSpPr>
        <p:grpSpPr>
          <a:xfrm>
            <a:off x="6347026" y="2245563"/>
            <a:ext cx="1109955" cy="3960000"/>
            <a:chOff x="3303186" y="2057490"/>
            <a:chExt cx="1009050" cy="3600000"/>
          </a:xfrm>
        </p:grpSpPr>
        <p:sp>
          <p:nvSpPr>
            <p:cNvPr id="779" name="Freeform 9">
              <a:extLst>
                <a:ext uri="{FF2B5EF4-FFF2-40B4-BE49-F238E27FC236}">
                  <a16:creationId xmlns:a16="http://schemas.microsoft.com/office/drawing/2014/main" id="{42B20002-160C-4A8B-8517-623FA9938A0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636908" y="2057490"/>
              <a:ext cx="341606" cy="360000"/>
            </a:xfrm>
            <a:custGeom>
              <a:avLst/>
              <a:gdLst/>
              <a:ahLst/>
              <a:cxnLst/>
              <a:rect l="l" t="t" r="r" b="b"/>
              <a:pathLst>
                <a:path w="341606" h="360000">
                  <a:moveTo>
                    <a:pt x="119562" y="0"/>
                  </a:moveTo>
                  <a:lnTo>
                    <a:pt x="166861" y="3942"/>
                  </a:lnTo>
                  <a:lnTo>
                    <a:pt x="207591" y="15766"/>
                  </a:lnTo>
                  <a:lnTo>
                    <a:pt x="240438" y="35475"/>
                  </a:lnTo>
                  <a:lnTo>
                    <a:pt x="269343" y="59124"/>
                  </a:lnTo>
                  <a:lnTo>
                    <a:pt x="292993" y="90657"/>
                  </a:lnTo>
                  <a:lnTo>
                    <a:pt x="312701" y="123504"/>
                  </a:lnTo>
                  <a:lnTo>
                    <a:pt x="324525" y="161606"/>
                  </a:lnTo>
                  <a:lnTo>
                    <a:pt x="324525" y="240438"/>
                  </a:lnTo>
                  <a:lnTo>
                    <a:pt x="341606" y="262774"/>
                  </a:lnTo>
                  <a:lnTo>
                    <a:pt x="333723" y="290365"/>
                  </a:lnTo>
                  <a:lnTo>
                    <a:pt x="324525" y="315329"/>
                  </a:lnTo>
                  <a:lnTo>
                    <a:pt x="310073" y="336351"/>
                  </a:lnTo>
                  <a:lnTo>
                    <a:pt x="298248" y="356059"/>
                  </a:lnTo>
                  <a:lnTo>
                    <a:pt x="295538" y="360000"/>
                  </a:lnTo>
                  <a:lnTo>
                    <a:pt x="59190" y="360000"/>
                  </a:lnTo>
                  <a:lnTo>
                    <a:pt x="44672" y="342920"/>
                  </a:lnTo>
                  <a:lnTo>
                    <a:pt x="23650" y="316642"/>
                  </a:lnTo>
                  <a:lnTo>
                    <a:pt x="6570" y="290365"/>
                  </a:lnTo>
                  <a:lnTo>
                    <a:pt x="0" y="266715"/>
                  </a:lnTo>
                  <a:lnTo>
                    <a:pt x="6570" y="250949"/>
                  </a:lnTo>
                  <a:lnTo>
                    <a:pt x="6570" y="228613"/>
                  </a:lnTo>
                  <a:lnTo>
                    <a:pt x="2628" y="202336"/>
                  </a:lnTo>
                  <a:lnTo>
                    <a:pt x="2628" y="178686"/>
                  </a:lnTo>
                  <a:lnTo>
                    <a:pt x="3942" y="152409"/>
                  </a:lnTo>
                  <a:lnTo>
                    <a:pt x="18394" y="109051"/>
                  </a:lnTo>
                  <a:lnTo>
                    <a:pt x="42044" y="70949"/>
                  </a:lnTo>
                  <a:lnTo>
                    <a:pt x="70949" y="35475"/>
                  </a:lnTo>
                  <a:lnTo>
                    <a:pt x="97226" y="3942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780" name="Freeform 9">
              <a:extLst>
                <a:ext uri="{FF2B5EF4-FFF2-40B4-BE49-F238E27FC236}">
                  <a16:creationId xmlns:a16="http://schemas.microsoft.com/office/drawing/2014/main" id="{9C9EEF23-7BDE-47F7-B565-C5ED0748439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403185" y="2417490"/>
              <a:ext cx="809052" cy="360000"/>
            </a:xfrm>
            <a:custGeom>
              <a:avLst/>
              <a:gdLst/>
              <a:ahLst/>
              <a:cxnLst/>
              <a:rect l="l" t="t" r="r" b="b"/>
              <a:pathLst>
                <a:path w="809052" h="360000">
                  <a:moveTo>
                    <a:pt x="287408" y="0"/>
                  </a:moveTo>
                  <a:lnTo>
                    <a:pt x="523757" y="0"/>
                  </a:lnTo>
                  <a:lnTo>
                    <a:pt x="512014" y="17080"/>
                  </a:lnTo>
                  <a:lnTo>
                    <a:pt x="500189" y="38102"/>
                  </a:lnTo>
                  <a:lnTo>
                    <a:pt x="494933" y="64380"/>
                  </a:lnTo>
                  <a:lnTo>
                    <a:pt x="493619" y="98540"/>
                  </a:lnTo>
                  <a:lnTo>
                    <a:pt x="500189" y="139270"/>
                  </a:lnTo>
                  <a:lnTo>
                    <a:pt x="531722" y="151095"/>
                  </a:lnTo>
                  <a:lnTo>
                    <a:pt x="569824" y="165548"/>
                  </a:lnTo>
                  <a:lnTo>
                    <a:pt x="610554" y="177372"/>
                  </a:lnTo>
                  <a:lnTo>
                    <a:pt x="651284" y="191825"/>
                  </a:lnTo>
                  <a:lnTo>
                    <a:pt x="690700" y="206278"/>
                  </a:lnTo>
                  <a:lnTo>
                    <a:pt x="727488" y="224672"/>
                  </a:lnTo>
                  <a:lnTo>
                    <a:pt x="756393" y="244380"/>
                  </a:lnTo>
                  <a:lnTo>
                    <a:pt x="780042" y="270657"/>
                  </a:lnTo>
                  <a:lnTo>
                    <a:pt x="798437" y="311387"/>
                  </a:lnTo>
                  <a:lnTo>
                    <a:pt x="808948" y="356059"/>
                  </a:lnTo>
                  <a:lnTo>
                    <a:pt x="809052" y="360000"/>
                  </a:lnTo>
                  <a:lnTo>
                    <a:pt x="0" y="360000"/>
                  </a:lnTo>
                  <a:lnTo>
                    <a:pt x="919" y="350803"/>
                  </a:lnTo>
                  <a:lnTo>
                    <a:pt x="12744" y="306132"/>
                  </a:lnTo>
                  <a:lnTo>
                    <a:pt x="32452" y="265402"/>
                  </a:lnTo>
                  <a:lnTo>
                    <a:pt x="56102" y="241752"/>
                  </a:lnTo>
                  <a:lnTo>
                    <a:pt x="85007" y="224672"/>
                  </a:lnTo>
                  <a:lnTo>
                    <a:pt x="117853" y="212847"/>
                  </a:lnTo>
                  <a:lnTo>
                    <a:pt x="155956" y="203650"/>
                  </a:lnTo>
                  <a:lnTo>
                    <a:pt x="194058" y="193139"/>
                  </a:lnTo>
                  <a:lnTo>
                    <a:pt x="232160" y="181314"/>
                  </a:lnTo>
                  <a:lnTo>
                    <a:pt x="263693" y="169489"/>
                  </a:lnTo>
                  <a:lnTo>
                    <a:pt x="292598" y="151095"/>
                  </a:lnTo>
                  <a:lnTo>
                    <a:pt x="310992" y="127445"/>
                  </a:lnTo>
                  <a:lnTo>
                    <a:pt x="325444" y="95913"/>
                  </a:lnTo>
                  <a:lnTo>
                    <a:pt x="322817" y="67007"/>
                  </a:lnTo>
                  <a:lnTo>
                    <a:pt x="313620" y="38102"/>
                  </a:lnTo>
                  <a:lnTo>
                    <a:pt x="295226" y="919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781" name="Freeform 9">
              <a:extLst>
                <a:ext uri="{FF2B5EF4-FFF2-40B4-BE49-F238E27FC236}">
                  <a16:creationId xmlns:a16="http://schemas.microsoft.com/office/drawing/2014/main" id="{6B567426-32FA-4544-93D1-748605066D0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372324" y="2777490"/>
              <a:ext cx="870775" cy="360000"/>
            </a:xfrm>
            <a:custGeom>
              <a:avLst/>
              <a:gdLst/>
              <a:ahLst/>
              <a:cxnLst/>
              <a:rect l="l" t="t" r="r" b="b"/>
              <a:pathLst>
                <a:path w="870775" h="360000">
                  <a:moveTo>
                    <a:pt x="29253" y="0"/>
                  </a:moveTo>
                  <a:lnTo>
                    <a:pt x="838304" y="0"/>
                  </a:lnTo>
                  <a:lnTo>
                    <a:pt x="839514" y="45986"/>
                  </a:lnTo>
                  <a:lnTo>
                    <a:pt x="842142" y="98540"/>
                  </a:lnTo>
                  <a:lnTo>
                    <a:pt x="842142" y="153723"/>
                  </a:lnTo>
                  <a:lnTo>
                    <a:pt x="850025" y="208905"/>
                  </a:lnTo>
                  <a:lnTo>
                    <a:pt x="864478" y="306132"/>
                  </a:lnTo>
                  <a:lnTo>
                    <a:pt x="870775" y="360000"/>
                  </a:lnTo>
                  <a:lnTo>
                    <a:pt x="729003" y="360000"/>
                  </a:lnTo>
                  <a:lnTo>
                    <a:pt x="725208" y="342920"/>
                  </a:lnTo>
                  <a:lnTo>
                    <a:pt x="719953" y="316643"/>
                  </a:lnTo>
                  <a:lnTo>
                    <a:pt x="718639" y="287737"/>
                  </a:lnTo>
                  <a:lnTo>
                    <a:pt x="713383" y="258832"/>
                  </a:lnTo>
                  <a:lnTo>
                    <a:pt x="704186" y="235183"/>
                  </a:lnTo>
                  <a:lnTo>
                    <a:pt x="692361" y="218102"/>
                  </a:lnTo>
                  <a:lnTo>
                    <a:pt x="684478" y="253577"/>
                  </a:lnTo>
                  <a:lnTo>
                    <a:pt x="675281" y="287737"/>
                  </a:lnTo>
                  <a:lnTo>
                    <a:pt x="660829" y="320584"/>
                  </a:lnTo>
                  <a:lnTo>
                    <a:pt x="646376" y="357372"/>
                  </a:lnTo>
                  <a:lnTo>
                    <a:pt x="645561" y="360000"/>
                  </a:lnTo>
                  <a:lnTo>
                    <a:pt x="225857" y="360000"/>
                  </a:lnTo>
                  <a:lnTo>
                    <a:pt x="214114" y="331095"/>
                  </a:lnTo>
                  <a:lnTo>
                    <a:pt x="197033" y="290365"/>
                  </a:lnTo>
                  <a:lnTo>
                    <a:pt x="182581" y="252263"/>
                  </a:lnTo>
                  <a:lnTo>
                    <a:pt x="170756" y="214161"/>
                  </a:lnTo>
                  <a:lnTo>
                    <a:pt x="166814" y="214161"/>
                  </a:lnTo>
                  <a:lnTo>
                    <a:pt x="154990" y="290365"/>
                  </a:lnTo>
                  <a:lnTo>
                    <a:pt x="138824" y="360000"/>
                  </a:lnTo>
                  <a:lnTo>
                    <a:pt x="0" y="360000"/>
                  </a:lnTo>
                  <a:lnTo>
                    <a:pt x="13092" y="266716"/>
                  </a:lnTo>
                  <a:lnTo>
                    <a:pt x="20975" y="211533"/>
                  </a:lnTo>
                  <a:lnTo>
                    <a:pt x="23603" y="153723"/>
                  </a:lnTo>
                  <a:lnTo>
                    <a:pt x="23603" y="98540"/>
                  </a:lnTo>
                  <a:lnTo>
                    <a:pt x="24917" y="4335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782" name="Freeform 9">
              <a:extLst>
                <a:ext uri="{FF2B5EF4-FFF2-40B4-BE49-F238E27FC236}">
                  <a16:creationId xmlns:a16="http://schemas.microsoft.com/office/drawing/2014/main" id="{763FFE6C-A3F0-4F11-A5BA-B56CF011A98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335656" y="3137490"/>
              <a:ext cx="944111" cy="360000"/>
            </a:xfrm>
            <a:custGeom>
              <a:avLst/>
              <a:gdLst/>
              <a:ahLst/>
              <a:cxnLst/>
              <a:rect l="l" t="t" r="r" b="b"/>
              <a:pathLst>
                <a:path w="944111" h="360000">
                  <a:moveTo>
                    <a:pt x="768466" y="0"/>
                  </a:moveTo>
                  <a:lnTo>
                    <a:pt x="910237" y="0"/>
                  </a:lnTo>
                  <a:lnTo>
                    <a:pt x="915766" y="47299"/>
                  </a:lnTo>
                  <a:lnTo>
                    <a:pt x="927591" y="143212"/>
                  </a:lnTo>
                  <a:lnTo>
                    <a:pt x="942043" y="233869"/>
                  </a:lnTo>
                  <a:lnTo>
                    <a:pt x="944111" y="360000"/>
                  </a:lnTo>
                  <a:lnTo>
                    <a:pt x="814598" y="360000"/>
                  </a:lnTo>
                  <a:lnTo>
                    <a:pt x="810656" y="147154"/>
                  </a:lnTo>
                  <a:lnTo>
                    <a:pt x="769926" y="6570"/>
                  </a:lnTo>
                  <a:close/>
                  <a:moveTo>
                    <a:pt x="265319" y="0"/>
                  </a:moveTo>
                  <a:lnTo>
                    <a:pt x="685024" y="0"/>
                  </a:lnTo>
                  <a:lnTo>
                    <a:pt x="674014" y="35475"/>
                  </a:lnTo>
                  <a:lnTo>
                    <a:pt x="667445" y="76205"/>
                  </a:lnTo>
                  <a:lnTo>
                    <a:pt x="667445" y="118248"/>
                  </a:lnTo>
                  <a:lnTo>
                    <a:pt x="674014" y="164234"/>
                  </a:lnTo>
                  <a:lnTo>
                    <a:pt x="688467" y="211533"/>
                  </a:lnTo>
                  <a:lnTo>
                    <a:pt x="706861" y="257518"/>
                  </a:lnTo>
                  <a:lnTo>
                    <a:pt x="729197" y="302190"/>
                  </a:lnTo>
                  <a:lnTo>
                    <a:pt x="752846" y="350803"/>
                  </a:lnTo>
                  <a:lnTo>
                    <a:pt x="756934" y="360000"/>
                  </a:lnTo>
                  <a:lnTo>
                    <a:pt x="195391" y="360000"/>
                  </a:lnTo>
                  <a:lnTo>
                    <a:pt x="220730" y="300876"/>
                  </a:lnTo>
                  <a:lnTo>
                    <a:pt x="250949" y="231241"/>
                  </a:lnTo>
                  <a:lnTo>
                    <a:pt x="274599" y="158978"/>
                  </a:lnTo>
                  <a:lnTo>
                    <a:pt x="282482" y="109051"/>
                  </a:lnTo>
                  <a:lnTo>
                    <a:pt x="279854" y="61752"/>
                  </a:lnTo>
                  <a:lnTo>
                    <a:pt x="270657" y="13139"/>
                  </a:lnTo>
                  <a:close/>
                  <a:moveTo>
                    <a:pt x="39463" y="0"/>
                  </a:moveTo>
                  <a:lnTo>
                    <a:pt x="178287" y="0"/>
                  </a:lnTo>
                  <a:lnTo>
                    <a:pt x="177372" y="3942"/>
                  </a:lnTo>
                  <a:lnTo>
                    <a:pt x="155037" y="73577"/>
                  </a:lnTo>
                  <a:lnTo>
                    <a:pt x="139270" y="143212"/>
                  </a:lnTo>
                  <a:lnTo>
                    <a:pt x="131387" y="193139"/>
                  </a:lnTo>
                  <a:lnTo>
                    <a:pt x="131387" y="240438"/>
                  </a:lnTo>
                  <a:lnTo>
                    <a:pt x="134015" y="287737"/>
                  </a:lnTo>
                  <a:lnTo>
                    <a:pt x="134015" y="336351"/>
                  </a:lnTo>
                  <a:lnTo>
                    <a:pt x="130432" y="360000"/>
                  </a:lnTo>
                  <a:lnTo>
                    <a:pt x="0" y="360000"/>
                  </a:lnTo>
                  <a:lnTo>
                    <a:pt x="0" y="28116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783" name="Freeform 9">
              <a:extLst>
                <a:ext uri="{FF2B5EF4-FFF2-40B4-BE49-F238E27FC236}">
                  <a16:creationId xmlns:a16="http://schemas.microsoft.com/office/drawing/2014/main" id="{3D0EEE9A-1AED-4CC5-A3AC-CA39F771CF3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307403" y="3497490"/>
              <a:ext cx="1000616" cy="360000"/>
            </a:xfrm>
            <a:custGeom>
              <a:avLst/>
              <a:gdLst/>
              <a:ahLst/>
              <a:cxnLst/>
              <a:rect l="l" t="t" r="r" b="b"/>
              <a:pathLst>
                <a:path w="1000616" h="360000">
                  <a:moveTo>
                    <a:pt x="841638" y="0"/>
                  </a:moveTo>
                  <a:lnTo>
                    <a:pt x="971151" y="0"/>
                  </a:lnTo>
                  <a:lnTo>
                    <a:pt x="973025" y="114307"/>
                  </a:lnTo>
                  <a:lnTo>
                    <a:pt x="973025" y="224672"/>
                  </a:lnTo>
                  <a:lnTo>
                    <a:pt x="980908" y="250949"/>
                  </a:lnTo>
                  <a:lnTo>
                    <a:pt x="987477" y="282482"/>
                  </a:lnTo>
                  <a:lnTo>
                    <a:pt x="995360" y="315329"/>
                  </a:lnTo>
                  <a:lnTo>
                    <a:pt x="999302" y="350803"/>
                  </a:lnTo>
                  <a:lnTo>
                    <a:pt x="1000616" y="360000"/>
                  </a:lnTo>
                  <a:lnTo>
                    <a:pt x="902076" y="360000"/>
                  </a:lnTo>
                  <a:lnTo>
                    <a:pt x="902076" y="332409"/>
                  </a:lnTo>
                  <a:lnTo>
                    <a:pt x="906017" y="294307"/>
                  </a:lnTo>
                  <a:lnTo>
                    <a:pt x="911273" y="274599"/>
                  </a:lnTo>
                  <a:lnTo>
                    <a:pt x="917842" y="250949"/>
                  </a:lnTo>
                  <a:lnTo>
                    <a:pt x="916528" y="224672"/>
                  </a:lnTo>
                  <a:close/>
                  <a:moveTo>
                    <a:pt x="222431" y="0"/>
                  </a:moveTo>
                  <a:lnTo>
                    <a:pt x="783974" y="0"/>
                  </a:lnTo>
                  <a:lnTo>
                    <a:pt x="800908" y="38102"/>
                  </a:lnTo>
                  <a:lnTo>
                    <a:pt x="820616" y="90657"/>
                  </a:lnTo>
                  <a:lnTo>
                    <a:pt x="835069" y="145840"/>
                  </a:lnTo>
                  <a:lnTo>
                    <a:pt x="844266" y="203650"/>
                  </a:lnTo>
                  <a:lnTo>
                    <a:pt x="846893" y="268029"/>
                  </a:lnTo>
                  <a:lnTo>
                    <a:pt x="837696" y="335037"/>
                  </a:lnTo>
                  <a:lnTo>
                    <a:pt x="833371" y="360000"/>
                  </a:lnTo>
                  <a:lnTo>
                    <a:pt x="164946" y="360000"/>
                  </a:lnTo>
                  <a:lnTo>
                    <a:pt x="163683" y="350803"/>
                  </a:lnTo>
                  <a:lnTo>
                    <a:pt x="158427" y="283796"/>
                  </a:lnTo>
                  <a:lnTo>
                    <a:pt x="158427" y="222044"/>
                  </a:lnTo>
                  <a:lnTo>
                    <a:pt x="166310" y="166862"/>
                  </a:lnTo>
                  <a:lnTo>
                    <a:pt x="187332" y="88029"/>
                  </a:lnTo>
                  <a:lnTo>
                    <a:pt x="216237" y="14453"/>
                  </a:lnTo>
                  <a:close/>
                  <a:moveTo>
                    <a:pt x="27040" y="0"/>
                  </a:moveTo>
                  <a:lnTo>
                    <a:pt x="157471" y="0"/>
                  </a:lnTo>
                  <a:lnTo>
                    <a:pt x="154485" y="19708"/>
                  </a:lnTo>
                  <a:lnTo>
                    <a:pt x="142661" y="64380"/>
                  </a:lnTo>
                  <a:lnTo>
                    <a:pt x="122953" y="111679"/>
                  </a:lnTo>
                  <a:lnTo>
                    <a:pt x="105872" y="166862"/>
                  </a:lnTo>
                  <a:lnTo>
                    <a:pt x="91420" y="224672"/>
                  </a:lnTo>
                  <a:lnTo>
                    <a:pt x="82223" y="282482"/>
                  </a:lnTo>
                  <a:lnTo>
                    <a:pt x="79595" y="344234"/>
                  </a:lnTo>
                  <a:lnTo>
                    <a:pt x="82749" y="360000"/>
                  </a:lnTo>
                  <a:lnTo>
                    <a:pt x="0" y="360000"/>
                  </a:lnTo>
                  <a:lnTo>
                    <a:pt x="763" y="348175"/>
                  </a:lnTo>
                  <a:lnTo>
                    <a:pt x="8646" y="303504"/>
                  </a:lnTo>
                  <a:lnTo>
                    <a:pt x="17843" y="256205"/>
                  </a:lnTo>
                  <a:lnTo>
                    <a:pt x="27040" y="20365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784" name="Freeform 9">
              <a:extLst>
                <a:ext uri="{FF2B5EF4-FFF2-40B4-BE49-F238E27FC236}">
                  <a16:creationId xmlns:a16="http://schemas.microsoft.com/office/drawing/2014/main" id="{1C424B43-C35C-4AB3-B252-0687A1B990A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303186" y="3857490"/>
              <a:ext cx="1009050" cy="360000"/>
            </a:xfrm>
            <a:custGeom>
              <a:avLst/>
              <a:gdLst/>
              <a:ahLst/>
              <a:cxnLst/>
              <a:rect l="l" t="t" r="r" b="b"/>
              <a:pathLst>
                <a:path w="1009050" h="360000">
                  <a:moveTo>
                    <a:pt x="903941" y="0"/>
                  </a:moveTo>
                  <a:lnTo>
                    <a:pt x="1002481" y="0"/>
                  </a:lnTo>
                  <a:lnTo>
                    <a:pt x="1006422" y="27591"/>
                  </a:lnTo>
                  <a:lnTo>
                    <a:pt x="1009050" y="60438"/>
                  </a:lnTo>
                  <a:lnTo>
                    <a:pt x="1003795" y="91971"/>
                  </a:lnTo>
                  <a:lnTo>
                    <a:pt x="994598" y="115621"/>
                  </a:lnTo>
                  <a:lnTo>
                    <a:pt x="974890" y="136643"/>
                  </a:lnTo>
                  <a:lnTo>
                    <a:pt x="948612" y="148467"/>
                  </a:lnTo>
                  <a:lnTo>
                    <a:pt x="936788" y="141898"/>
                  </a:lnTo>
                  <a:lnTo>
                    <a:pt x="918393" y="141898"/>
                  </a:lnTo>
                  <a:lnTo>
                    <a:pt x="896058" y="144526"/>
                  </a:lnTo>
                  <a:lnTo>
                    <a:pt x="877663" y="144526"/>
                  </a:lnTo>
                  <a:lnTo>
                    <a:pt x="865839" y="95913"/>
                  </a:lnTo>
                  <a:lnTo>
                    <a:pt x="889488" y="74891"/>
                  </a:lnTo>
                  <a:lnTo>
                    <a:pt x="901313" y="53869"/>
                  </a:lnTo>
                  <a:lnTo>
                    <a:pt x="903941" y="31533"/>
                  </a:lnTo>
                  <a:lnTo>
                    <a:pt x="903941" y="2628"/>
                  </a:lnTo>
                  <a:close/>
                  <a:moveTo>
                    <a:pt x="166810" y="0"/>
                  </a:moveTo>
                  <a:lnTo>
                    <a:pt x="835236" y="0"/>
                  </a:lnTo>
                  <a:lnTo>
                    <a:pt x="772866" y="360000"/>
                  </a:lnTo>
                  <a:lnTo>
                    <a:pt x="545518" y="360000"/>
                  </a:lnTo>
                  <a:lnTo>
                    <a:pt x="533430" y="299562"/>
                  </a:lnTo>
                  <a:lnTo>
                    <a:pt x="518978" y="191825"/>
                  </a:lnTo>
                  <a:lnTo>
                    <a:pt x="509781" y="80146"/>
                  </a:lnTo>
                  <a:lnTo>
                    <a:pt x="501897" y="80146"/>
                  </a:lnTo>
                  <a:lnTo>
                    <a:pt x="501897" y="86716"/>
                  </a:lnTo>
                  <a:lnTo>
                    <a:pt x="467177" y="360000"/>
                  </a:lnTo>
                  <a:lnTo>
                    <a:pt x="239309" y="360000"/>
                  </a:lnTo>
                  <a:lnTo>
                    <a:pt x="239124" y="358686"/>
                  </a:lnTo>
                  <a:lnTo>
                    <a:pt x="229927" y="311387"/>
                  </a:lnTo>
                  <a:lnTo>
                    <a:pt x="218102" y="256205"/>
                  </a:lnTo>
                  <a:lnTo>
                    <a:pt x="203650" y="194453"/>
                  </a:lnTo>
                  <a:lnTo>
                    <a:pt x="189197" y="127446"/>
                  </a:lnTo>
                  <a:lnTo>
                    <a:pt x="174745" y="57810"/>
                  </a:lnTo>
                  <a:close/>
                  <a:moveTo>
                    <a:pt x="1865" y="0"/>
                  </a:moveTo>
                  <a:lnTo>
                    <a:pt x="84613" y="0"/>
                  </a:lnTo>
                  <a:lnTo>
                    <a:pt x="93285" y="43358"/>
                  </a:lnTo>
                  <a:lnTo>
                    <a:pt x="141898" y="106424"/>
                  </a:lnTo>
                  <a:lnTo>
                    <a:pt x="136642" y="112993"/>
                  </a:lnTo>
                  <a:lnTo>
                    <a:pt x="131387" y="118248"/>
                  </a:lnTo>
                  <a:lnTo>
                    <a:pt x="131387" y="122190"/>
                  </a:lnTo>
                  <a:lnTo>
                    <a:pt x="131387" y="130073"/>
                  </a:lnTo>
                  <a:lnTo>
                    <a:pt x="130073" y="134015"/>
                  </a:lnTo>
                  <a:lnTo>
                    <a:pt x="130073" y="144526"/>
                  </a:lnTo>
                  <a:lnTo>
                    <a:pt x="103796" y="145840"/>
                  </a:lnTo>
                  <a:lnTo>
                    <a:pt x="81460" y="145840"/>
                  </a:lnTo>
                  <a:lnTo>
                    <a:pt x="63066" y="145840"/>
                  </a:lnTo>
                  <a:lnTo>
                    <a:pt x="40730" y="148467"/>
                  </a:lnTo>
                  <a:lnTo>
                    <a:pt x="17081" y="107737"/>
                  </a:lnTo>
                  <a:lnTo>
                    <a:pt x="5256" y="69635"/>
                  </a:lnTo>
                  <a:lnTo>
                    <a:pt x="0" y="2890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785" name="Freeform 9">
              <a:extLst>
                <a:ext uri="{FF2B5EF4-FFF2-40B4-BE49-F238E27FC236}">
                  <a16:creationId xmlns:a16="http://schemas.microsoft.com/office/drawing/2014/main" id="{DBA1E31B-5D0F-4969-8342-7A8AEBEB82F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07962" y="4217490"/>
              <a:ext cx="599498" cy="360000"/>
            </a:xfrm>
            <a:custGeom>
              <a:avLst/>
              <a:gdLst/>
              <a:ahLst/>
              <a:cxnLst/>
              <a:rect l="l" t="t" r="r" b="b"/>
              <a:pathLst>
                <a:path w="599498" h="360000">
                  <a:moveTo>
                    <a:pt x="334360" y="0"/>
                  </a:moveTo>
                  <a:lnTo>
                    <a:pt x="561707" y="0"/>
                  </a:lnTo>
                  <a:lnTo>
                    <a:pt x="553513" y="47299"/>
                  </a:lnTo>
                  <a:lnTo>
                    <a:pt x="564024" y="118248"/>
                  </a:lnTo>
                  <a:lnTo>
                    <a:pt x="575849" y="194453"/>
                  </a:lnTo>
                  <a:lnTo>
                    <a:pt x="587673" y="271971"/>
                  </a:lnTo>
                  <a:lnTo>
                    <a:pt x="599498" y="352117"/>
                  </a:lnTo>
                  <a:lnTo>
                    <a:pt x="599498" y="360000"/>
                  </a:lnTo>
                  <a:lnTo>
                    <a:pt x="379532" y="360000"/>
                  </a:lnTo>
                  <a:lnTo>
                    <a:pt x="386652" y="328467"/>
                  </a:lnTo>
                  <a:lnTo>
                    <a:pt x="389280" y="287737"/>
                  </a:lnTo>
                  <a:lnTo>
                    <a:pt x="386652" y="245694"/>
                  </a:lnTo>
                  <a:lnTo>
                    <a:pt x="365630" y="144526"/>
                  </a:lnTo>
                  <a:lnTo>
                    <a:pt x="343294" y="44672"/>
                  </a:lnTo>
                  <a:close/>
                  <a:moveTo>
                    <a:pt x="28151" y="0"/>
                  </a:moveTo>
                  <a:lnTo>
                    <a:pt x="256019" y="0"/>
                  </a:lnTo>
                  <a:lnTo>
                    <a:pt x="250010" y="47299"/>
                  </a:lnTo>
                  <a:lnTo>
                    <a:pt x="207966" y="214161"/>
                  </a:lnTo>
                  <a:lnTo>
                    <a:pt x="200083" y="285110"/>
                  </a:lnTo>
                  <a:lnTo>
                    <a:pt x="205338" y="354745"/>
                  </a:lnTo>
                  <a:lnTo>
                    <a:pt x="205853" y="360000"/>
                  </a:lnTo>
                  <a:lnTo>
                    <a:pt x="0" y="360000"/>
                  </a:lnTo>
                  <a:lnTo>
                    <a:pt x="9572" y="292993"/>
                  </a:lnTo>
                  <a:lnTo>
                    <a:pt x="24024" y="220730"/>
                  </a:lnTo>
                  <a:lnTo>
                    <a:pt x="33222" y="147153"/>
                  </a:lnTo>
                  <a:lnTo>
                    <a:pt x="38477" y="7357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786" name="Freeform 9">
              <a:extLst>
                <a:ext uri="{FF2B5EF4-FFF2-40B4-BE49-F238E27FC236}">
                  <a16:creationId xmlns:a16="http://schemas.microsoft.com/office/drawing/2014/main" id="{8B0009AF-C83D-4683-8561-B127DC3B84F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05522" y="4577490"/>
              <a:ext cx="604379" cy="360000"/>
            </a:xfrm>
            <a:custGeom>
              <a:avLst/>
              <a:gdLst/>
              <a:ahLst/>
              <a:cxnLst/>
              <a:rect l="l" t="t" r="r" b="b"/>
              <a:pathLst>
                <a:path w="604379" h="360000">
                  <a:moveTo>
                    <a:pt x="384412" y="0"/>
                  </a:moveTo>
                  <a:lnTo>
                    <a:pt x="604379" y="0"/>
                  </a:lnTo>
                  <a:lnTo>
                    <a:pt x="604379" y="70949"/>
                  </a:lnTo>
                  <a:lnTo>
                    <a:pt x="596496" y="152409"/>
                  </a:lnTo>
                  <a:lnTo>
                    <a:pt x="558752" y="360000"/>
                  </a:lnTo>
                  <a:lnTo>
                    <a:pt x="394161" y="360000"/>
                  </a:lnTo>
                  <a:lnTo>
                    <a:pt x="382336" y="286424"/>
                  </a:lnTo>
                  <a:lnTo>
                    <a:pt x="370511" y="204964"/>
                  </a:lnTo>
                  <a:lnTo>
                    <a:pt x="367883" y="123504"/>
                  </a:lnTo>
                  <a:lnTo>
                    <a:pt x="374453" y="43358"/>
                  </a:lnTo>
                  <a:lnTo>
                    <a:pt x="382336" y="9197"/>
                  </a:lnTo>
                  <a:close/>
                  <a:moveTo>
                    <a:pt x="4881" y="0"/>
                  </a:moveTo>
                  <a:lnTo>
                    <a:pt x="210734" y="0"/>
                  </a:lnTo>
                  <a:lnTo>
                    <a:pt x="216788" y="61752"/>
                  </a:lnTo>
                  <a:lnTo>
                    <a:pt x="227299" y="131387"/>
                  </a:lnTo>
                  <a:lnTo>
                    <a:pt x="228613" y="202336"/>
                  </a:lnTo>
                  <a:lnTo>
                    <a:pt x="224672" y="274599"/>
                  </a:lnTo>
                  <a:lnTo>
                    <a:pt x="216788" y="307445"/>
                  </a:lnTo>
                  <a:lnTo>
                    <a:pt x="210219" y="350803"/>
                  </a:lnTo>
                  <a:lnTo>
                    <a:pt x="208525" y="360000"/>
                  </a:lnTo>
                  <a:lnTo>
                    <a:pt x="52323" y="360000"/>
                  </a:lnTo>
                  <a:lnTo>
                    <a:pt x="44672" y="324526"/>
                  </a:lnTo>
                  <a:lnTo>
                    <a:pt x="30219" y="262774"/>
                  </a:lnTo>
                  <a:lnTo>
                    <a:pt x="18395" y="204964"/>
                  </a:lnTo>
                  <a:lnTo>
                    <a:pt x="6570" y="152409"/>
                  </a:lnTo>
                  <a:lnTo>
                    <a:pt x="0" y="81460"/>
                  </a:lnTo>
                  <a:lnTo>
                    <a:pt x="3942" y="657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787" name="Freeform 9">
              <a:extLst>
                <a:ext uri="{FF2B5EF4-FFF2-40B4-BE49-F238E27FC236}">
                  <a16:creationId xmlns:a16="http://schemas.microsoft.com/office/drawing/2014/main" id="{176D21EB-DD2B-4179-8DDF-D166E425374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54497" y="4937490"/>
              <a:ext cx="506429" cy="360000"/>
            </a:xfrm>
            <a:custGeom>
              <a:avLst/>
              <a:gdLst/>
              <a:ahLst/>
              <a:cxnLst/>
              <a:rect l="l" t="t" r="r" b="b"/>
              <a:pathLst>
                <a:path w="506429" h="360000">
                  <a:moveTo>
                    <a:pt x="341838" y="0"/>
                  </a:moveTo>
                  <a:lnTo>
                    <a:pt x="506429" y="0"/>
                  </a:lnTo>
                  <a:lnTo>
                    <a:pt x="475852" y="168175"/>
                  </a:lnTo>
                  <a:lnTo>
                    <a:pt x="465341" y="208905"/>
                  </a:lnTo>
                  <a:lnTo>
                    <a:pt x="456144" y="256205"/>
                  </a:lnTo>
                  <a:lnTo>
                    <a:pt x="446947" y="306132"/>
                  </a:lnTo>
                  <a:lnTo>
                    <a:pt x="444319" y="356059"/>
                  </a:lnTo>
                  <a:lnTo>
                    <a:pt x="444713" y="360000"/>
                  </a:lnTo>
                  <a:lnTo>
                    <a:pt x="332217" y="360000"/>
                  </a:lnTo>
                  <a:lnTo>
                    <a:pt x="332640" y="353431"/>
                  </a:lnTo>
                  <a:lnTo>
                    <a:pt x="339210" y="314015"/>
                  </a:lnTo>
                  <a:lnTo>
                    <a:pt x="345779" y="270657"/>
                  </a:lnTo>
                  <a:lnTo>
                    <a:pt x="356290" y="224672"/>
                  </a:lnTo>
                  <a:lnTo>
                    <a:pt x="360232" y="177372"/>
                  </a:lnTo>
                  <a:lnTo>
                    <a:pt x="360232" y="124818"/>
                  </a:lnTo>
                  <a:lnTo>
                    <a:pt x="356290" y="67008"/>
                  </a:lnTo>
                  <a:close/>
                  <a:moveTo>
                    <a:pt x="0" y="0"/>
                  </a:moveTo>
                  <a:lnTo>
                    <a:pt x="156202" y="0"/>
                  </a:lnTo>
                  <a:lnTo>
                    <a:pt x="148699" y="40730"/>
                  </a:lnTo>
                  <a:lnTo>
                    <a:pt x="140816" y="93285"/>
                  </a:lnTo>
                  <a:lnTo>
                    <a:pt x="135560" y="145840"/>
                  </a:lnTo>
                  <a:lnTo>
                    <a:pt x="134247" y="198394"/>
                  </a:lnTo>
                  <a:lnTo>
                    <a:pt x="135560" y="247008"/>
                  </a:lnTo>
                  <a:lnTo>
                    <a:pt x="146071" y="287737"/>
                  </a:lnTo>
                  <a:lnTo>
                    <a:pt x="181629" y="360000"/>
                  </a:lnTo>
                  <a:lnTo>
                    <a:pt x="54693" y="360000"/>
                  </a:lnTo>
                  <a:lnTo>
                    <a:pt x="52787" y="311387"/>
                  </a:lnTo>
                  <a:lnTo>
                    <a:pt x="44904" y="241752"/>
                  </a:lnTo>
                  <a:lnTo>
                    <a:pt x="33079" y="169489"/>
                  </a:lnTo>
                  <a:lnTo>
                    <a:pt x="21254" y="98540"/>
                  </a:lnTo>
                  <a:lnTo>
                    <a:pt x="6801" y="3153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788" name="Freeform 9">
              <a:extLst>
                <a:ext uri="{FF2B5EF4-FFF2-40B4-BE49-F238E27FC236}">
                  <a16:creationId xmlns:a16="http://schemas.microsoft.com/office/drawing/2014/main" id="{69DCD5C6-1169-41B7-ADD6-BAA59FE82AC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56106" y="5297490"/>
              <a:ext cx="503211" cy="360000"/>
            </a:xfrm>
            <a:custGeom>
              <a:avLst/>
              <a:gdLst/>
              <a:ahLst/>
              <a:cxnLst/>
              <a:rect l="l" t="t" r="r" b="b"/>
              <a:pathLst>
                <a:path w="503211" h="360000">
                  <a:moveTo>
                    <a:pt x="329356" y="0"/>
                  </a:moveTo>
                  <a:lnTo>
                    <a:pt x="441853" y="0"/>
                  </a:lnTo>
                  <a:lnTo>
                    <a:pt x="446715" y="48613"/>
                  </a:lnTo>
                  <a:lnTo>
                    <a:pt x="503211" y="302190"/>
                  </a:lnTo>
                  <a:lnTo>
                    <a:pt x="472992" y="321898"/>
                  </a:lnTo>
                  <a:lnTo>
                    <a:pt x="438831" y="337664"/>
                  </a:lnTo>
                  <a:lnTo>
                    <a:pt x="400729" y="352117"/>
                  </a:lnTo>
                  <a:lnTo>
                    <a:pt x="357372" y="360000"/>
                  </a:lnTo>
                  <a:lnTo>
                    <a:pt x="342919" y="325840"/>
                  </a:lnTo>
                  <a:lnTo>
                    <a:pt x="336350" y="290365"/>
                  </a:lnTo>
                  <a:lnTo>
                    <a:pt x="333722" y="249635"/>
                  </a:lnTo>
                  <a:lnTo>
                    <a:pt x="336350" y="208905"/>
                  </a:lnTo>
                  <a:lnTo>
                    <a:pt x="338978" y="164234"/>
                  </a:lnTo>
                  <a:lnTo>
                    <a:pt x="336350" y="118248"/>
                  </a:lnTo>
                  <a:lnTo>
                    <a:pt x="331094" y="74891"/>
                  </a:lnTo>
                  <a:lnTo>
                    <a:pt x="327153" y="34161"/>
                  </a:lnTo>
                  <a:close/>
                  <a:moveTo>
                    <a:pt x="51833" y="0"/>
                  </a:moveTo>
                  <a:lnTo>
                    <a:pt x="178769" y="0"/>
                  </a:lnTo>
                  <a:lnTo>
                    <a:pt x="183941" y="10511"/>
                  </a:lnTo>
                  <a:lnTo>
                    <a:pt x="169489" y="59124"/>
                  </a:lnTo>
                  <a:lnTo>
                    <a:pt x="158978" y="118248"/>
                  </a:lnTo>
                  <a:lnTo>
                    <a:pt x="158978" y="180000"/>
                  </a:lnTo>
                  <a:lnTo>
                    <a:pt x="164233" y="237810"/>
                  </a:lnTo>
                  <a:lnTo>
                    <a:pt x="164233" y="292993"/>
                  </a:lnTo>
                  <a:lnTo>
                    <a:pt x="157664" y="342920"/>
                  </a:lnTo>
                  <a:lnTo>
                    <a:pt x="131387" y="352117"/>
                  </a:lnTo>
                  <a:lnTo>
                    <a:pt x="99854" y="354745"/>
                  </a:lnTo>
                  <a:lnTo>
                    <a:pt x="70949" y="345548"/>
                  </a:lnTo>
                  <a:lnTo>
                    <a:pt x="42044" y="331095"/>
                  </a:lnTo>
                  <a:lnTo>
                    <a:pt x="18394" y="307445"/>
                  </a:lnTo>
                  <a:lnTo>
                    <a:pt x="3941" y="278540"/>
                  </a:lnTo>
                  <a:lnTo>
                    <a:pt x="0" y="243066"/>
                  </a:lnTo>
                  <a:lnTo>
                    <a:pt x="23649" y="197081"/>
                  </a:lnTo>
                  <a:lnTo>
                    <a:pt x="40730" y="141898"/>
                  </a:lnTo>
                  <a:lnTo>
                    <a:pt x="47299" y="82774"/>
                  </a:lnTo>
                  <a:lnTo>
                    <a:pt x="52554" y="1839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</p:grpSp>
      <p:grpSp>
        <p:nvGrpSpPr>
          <p:cNvPr id="789" name="Group 788">
            <a:extLst>
              <a:ext uri="{FF2B5EF4-FFF2-40B4-BE49-F238E27FC236}">
                <a16:creationId xmlns:a16="http://schemas.microsoft.com/office/drawing/2014/main" id="{81C14D56-4E19-4011-B890-D0850DA85AB0}"/>
              </a:ext>
            </a:extLst>
          </p:cNvPr>
          <p:cNvGrpSpPr>
            <a:grpSpLocks noChangeAspect="1"/>
          </p:cNvGrpSpPr>
          <p:nvPr/>
        </p:nvGrpSpPr>
        <p:grpSpPr>
          <a:xfrm>
            <a:off x="4595023" y="1885563"/>
            <a:ext cx="1242107" cy="4320000"/>
            <a:chOff x="1755471" y="2057490"/>
            <a:chExt cx="1035089" cy="3600000"/>
          </a:xfrm>
        </p:grpSpPr>
        <p:sp>
          <p:nvSpPr>
            <p:cNvPr id="790" name="Freeform 18">
              <a:extLst>
                <a:ext uri="{FF2B5EF4-FFF2-40B4-BE49-F238E27FC236}">
                  <a16:creationId xmlns:a16="http://schemas.microsoft.com/office/drawing/2014/main" id="{88C907B0-4747-4135-A30B-DCB1BAE82D3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99500" y="2057490"/>
              <a:ext cx="347031" cy="360000"/>
            </a:xfrm>
            <a:custGeom>
              <a:avLst/>
              <a:gdLst/>
              <a:ahLst/>
              <a:cxnLst/>
              <a:rect l="l" t="t" r="r" b="b"/>
              <a:pathLst>
                <a:path w="347031" h="360000">
                  <a:moveTo>
                    <a:pt x="168112" y="0"/>
                  </a:moveTo>
                  <a:lnTo>
                    <a:pt x="267778" y="32422"/>
                  </a:lnTo>
                  <a:lnTo>
                    <a:pt x="302602" y="87659"/>
                  </a:lnTo>
                  <a:lnTo>
                    <a:pt x="307405" y="91261"/>
                  </a:lnTo>
                  <a:lnTo>
                    <a:pt x="313409" y="93663"/>
                  </a:lnTo>
                  <a:lnTo>
                    <a:pt x="318212" y="93663"/>
                  </a:lnTo>
                  <a:lnTo>
                    <a:pt x="323015" y="96064"/>
                  </a:lnTo>
                  <a:lnTo>
                    <a:pt x="325417" y="96064"/>
                  </a:lnTo>
                  <a:lnTo>
                    <a:pt x="329019" y="100867"/>
                  </a:lnTo>
                  <a:lnTo>
                    <a:pt x="331421" y="104470"/>
                  </a:lnTo>
                  <a:lnTo>
                    <a:pt x="336224" y="111675"/>
                  </a:lnTo>
                  <a:lnTo>
                    <a:pt x="336224" y="187325"/>
                  </a:lnTo>
                  <a:lnTo>
                    <a:pt x="337425" y="216144"/>
                  </a:lnTo>
                  <a:lnTo>
                    <a:pt x="342228" y="242562"/>
                  </a:lnTo>
                  <a:lnTo>
                    <a:pt x="347031" y="266578"/>
                  </a:lnTo>
                  <a:lnTo>
                    <a:pt x="347031" y="288192"/>
                  </a:lnTo>
                  <a:lnTo>
                    <a:pt x="337425" y="314610"/>
                  </a:lnTo>
                  <a:lnTo>
                    <a:pt x="325417" y="338626"/>
                  </a:lnTo>
                  <a:lnTo>
                    <a:pt x="311524" y="360000"/>
                  </a:lnTo>
                  <a:lnTo>
                    <a:pt x="42055" y="360000"/>
                  </a:lnTo>
                  <a:lnTo>
                    <a:pt x="38426" y="351835"/>
                  </a:lnTo>
                  <a:lnTo>
                    <a:pt x="27619" y="336224"/>
                  </a:lnTo>
                  <a:lnTo>
                    <a:pt x="16811" y="323015"/>
                  </a:lnTo>
                  <a:lnTo>
                    <a:pt x="6004" y="305003"/>
                  </a:lnTo>
                  <a:lnTo>
                    <a:pt x="0" y="283389"/>
                  </a:lnTo>
                  <a:lnTo>
                    <a:pt x="0" y="268979"/>
                  </a:lnTo>
                  <a:lnTo>
                    <a:pt x="3603" y="256971"/>
                  </a:lnTo>
                  <a:lnTo>
                    <a:pt x="8406" y="248566"/>
                  </a:lnTo>
                  <a:lnTo>
                    <a:pt x="14410" y="240160"/>
                  </a:lnTo>
                  <a:lnTo>
                    <a:pt x="19213" y="231755"/>
                  </a:lnTo>
                  <a:lnTo>
                    <a:pt x="3603" y="159707"/>
                  </a:lnTo>
                  <a:lnTo>
                    <a:pt x="16811" y="124883"/>
                  </a:lnTo>
                  <a:lnTo>
                    <a:pt x="37225" y="88859"/>
                  </a:lnTo>
                  <a:lnTo>
                    <a:pt x="64843" y="56438"/>
                  </a:lnTo>
                  <a:lnTo>
                    <a:pt x="97265" y="30020"/>
                  </a:lnTo>
                  <a:lnTo>
                    <a:pt x="133289" y="1080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791" name="Freeform 18">
              <a:extLst>
                <a:ext uri="{FF2B5EF4-FFF2-40B4-BE49-F238E27FC236}">
                  <a16:creationId xmlns:a16="http://schemas.microsoft.com/office/drawing/2014/main" id="{E494495D-FB86-40D3-89DF-3B1F24E78AA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805171" y="2417490"/>
              <a:ext cx="935688" cy="360000"/>
            </a:xfrm>
            <a:custGeom>
              <a:avLst/>
              <a:gdLst/>
              <a:ahLst/>
              <a:cxnLst/>
              <a:rect l="l" t="t" r="r" b="b"/>
              <a:pathLst>
                <a:path w="935688" h="360000">
                  <a:moveTo>
                    <a:pt x="349509" y="0"/>
                  </a:moveTo>
                  <a:lnTo>
                    <a:pt x="618978" y="0"/>
                  </a:lnTo>
                  <a:lnTo>
                    <a:pt x="617260" y="2642"/>
                  </a:lnTo>
                  <a:lnTo>
                    <a:pt x="601650" y="29060"/>
                  </a:lnTo>
                  <a:lnTo>
                    <a:pt x="588441" y="53076"/>
                  </a:lnTo>
                  <a:lnTo>
                    <a:pt x="580036" y="80694"/>
                  </a:lnTo>
                  <a:lnTo>
                    <a:pt x="577634" y="111915"/>
                  </a:lnTo>
                  <a:lnTo>
                    <a:pt x="586040" y="144336"/>
                  </a:lnTo>
                  <a:lnTo>
                    <a:pt x="601650" y="165951"/>
                  </a:lnTo>
                  <a:lnTo>
                    <a:pt x="623264" y="183963"/>
                  </a:lnTo>
                  <a:lnTo>
                    <a:pt x="652084" y="197172"/>
                  </a:lnTo>
                  <a:lnTo>
                    <a:pt x="684505" y="207979"/>
                  </a:lnTo>
                  <a:lnTo>
                    <a:pt x="721730" y="218786"/>
                  </a:lnTo>
                  <a:lnTo>
                    <a:pt x="758955" y="227192"/>
                  </a:lnTo>
                  <a:lnTo>
                    <a:pt x="796179" y="237999"/>
                  </a:lnTo>
                  <a:lnTo>
                    <a:pt x="833404" y="248806"/>
                  </a:lnTo>
                  <a:lnTo>
                    <a:pt x="863424" y="264416"/>
                  </a:lnTo>
                  <a:lnTo>
                    <a:pt x="892243" y="283629"/>
                  </a:lnTo>
                  <a:lnTo>
                    <a:pt x="911456" y="307645"/>
                  </a:lnTo>
                  <a:lnTo>
                    <a:pt x="931870" y="347272"/>
                  </a:lnTo>
                  <a:lnTo>
                    <a:pt x="935688" y="360000"/>
                  </a:lnTo>
                  <a:lnTo>
                    <a:pt x="0" y="360000"/>
                  </a:lnTo>
                  <a:lnTo>
                    <a:pt x="3652" y="344870"/>
                  </a:lnTo>
                  <a:lnTo>
                    <a:pt x="14459" y="320854"/>
                  </a:lnTo>
                  <a:lnTo>
                    <a:pt x="38475" y="293236"/>
                  </a:lnTo>
                  <a:lnTo>
                    <a:pt x="67294" y="269220"/>
                  </a:lnTo>
                  <a:lnTo>
                    <a:pt x="102117" y="251208"/>
                  </a:lnTo>
                  <a:lnTo>
                    <a:pt x="139342" y="235597"/>
                  </a:lnTo>
                  <a:lnTo>
                    <a:pt x="177768" y="222388"/>
                  </a:lnTo>
                  <a:lnTo>
                    <a:pt x="217394" y="211581"/>
                  </a:lnTo>
                  <a:lnTo>
                    <a:pt x="257021" y="198372"/>
                  </a:lnTo>
                  <a:lnTo>
                    <a:pt x="294245" y="183963"/>
                  </a:lnTo>
                  <a:lnTo>
                    <a:pt x="326667" y="163549"/>
                  </a:lnTo>
                  <a:lnTo>
                    <a:pt x="355486" y="139533"/>
                  </a:lnTo>
                  <a:lnTo>
                    <a:pt x="355486" y="109513"/>
                  </a:lnTo>
                  <a:lnTo>
                    <a:pt x="356687" y="77092"/>
                  </a:lnTo>
                  <a:lnTo>
                    <a:pt x="356687" y="43469"/>
                  </a:lnTo>
                  <a:lnTo>
                    <a:pt x="355486" y="13449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792" name="Freeform 18">
              <a:extLst>
                <a:ext uri="{FF2B5EF4-FFF2-40B4-BE49-F238E27FC236}">
                  <a16:creationId xmlns:a16="http://schemas.microsoft.com/office/drawing/2014/main" id="{A985CF3A-9327-460E-BE97-A400F70B8DB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65678" y="2777490"/>
              <a:ext cx="1014675" cy="360000"/>
            </a:xfrm>
            <a:custGeom>
              <a:avLst/>
              <a:gdLst/>
              <a:ahLst/>
              <a:cxnLst/>
              <a:rect l="l" t="t" r="r" b="b"/>
              <a:pathLst>
                <a:path w="1014675" h="360000">
                  <a:moveTo>
                    <a:pt x="44380" y="0"/>
                  </a:moveTo>
                  <a:lnTo>
                    <a:pt x="980068" y="0"/>
                  </a:lnTo>
                  <a:lnTo>
                    <a:pt x="990659" y="35304"/>
                  </a:lnTo>
                  <a:lnTo>
                    <a:pt x="1001467" y="89340"/>
                  </a:lnTo>
                  <a:lnTo>
                    <a:pt x="1008671" y="146978"/>
                  </a:lnTo>
                  <a:lnTo>
                    <a:pt x="1013475" y="209420"/>
                  </a:lnTo>
                  <a:lnTo>
                    <a:pt x="1014675" y="270661"/>
                  </a:lnTo>
                  <a:lnTo>
                    <a:pt x="1014675" y="331901"/>
                  </a:lnTo>
                  <a:lnTo>
                    <a:pt x="1014675" y="360000"/>
                  </a:lnTo>
                  <a:lnTo>
                    <a:pt x="827351" y="360000"/>
                  </a:lnTo>
                  <a:lnTo>
                    <a:pt x="827351" y="341508"/>
                  </a:lnTo>
                  <a:lnTo>
                    <a:pt x="822547" y="305484"/>
                  </a:lnTo>
                  <a:lnTo>
                    <a:pt x="814142" y="277865"/>
                  </a:lnTo>
                  <a:lnTo>
                    <a:pt x="798531" y="256251"/>
                  </a:lnTo>
                  <a:lnTo>
                    <a:pt x="794929" y="251448"/>
                  </a:lnTo>
                  <a:lnTo>
                    <a:pt x="794929" y="347512"/>
                  </a:lnTo>
                  <a:lnTo>
                    <a:pt x="790000" y="360000"/>
                  </a:lnTo>
                  <a:lnTo>
                    <a:pt x="231522" y="360000"/>
                  </a:lnTo>
                  <a:lnTo>
                    <a:pt x="226951" y="251448"/>
                  </a:lnTo>
                  <a:lnTo>
                    <a:pt x="222148" y="256251"/>
                  </a:lnTo>
                  <a:lnTo>
                    <a:pt x="208939" y="283869"/>
                  </a:lnTo>
                  <a:lnTo>
                    <a:pt x="202935" y="318693"/>
                  </a:lnTo>
                  <a:lnTo>
                    <a:pt x="198132" y="355917"/>
                  </a:lnTo>
                  <a:lnTo>
                    <a:pt x="198132" y="360000"/>
                  </a:lnTo>
                  <a:lnTo>
                    <a:pt x="2103" y="360000"/>
                  </a:lnTo>
                  <a:lnTo>
                    <a:pt x="0" y="321094"/>
                  </a:lnTo>
                  <a:lnTo>
                    <a:pt x="2402" y="270661"/>
                  </a:lnTo>
                  <a:lnTo>
                    <a:pt x="6004" y="219026"/>
                  </a:lnTo>
                  <a:lnTo>
                    <a:pt x="13209" y="163789"/>
                  </a:lnTo>
                  <a:lnTo>
                    <a:pt x="19213" y="112155"/>
                  </a:lnTo>
                  <a:lnTo>
                    <a:pt x="28819" y="64123"/>
                  </a:lnTo>
                  <a:lnTo>
                    <a:pt x="39626" y="1969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793" name="Freeform 18">
              <a:extLst>
                <a:ext uri="{FF2B5EF4-FFF2-40B4-BE49-F238E27FC236}">
                  <a16:creationId xmlns:a16="http://schemas.microsoft.com/office/drawing/2014/main" id="{A7410959-CD1D-4551-90C8-D741ED86EDC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55471" y="3137490"/>
              <a:ext cx="1035089" cy="360000"/>
            </a:xfrm>
            <a:custGeom>
              <a:avLst/>
              <a:gdLst/>
              <a:ahLst/>
              <a:cxnLst/>
              <a:rect l="l" t="t" r="r" b="b"/>
              <a:pathLst>
                <a:path w="1035089" h="360000">
                  <a:moveTo>
                    <a:pt x="834556" y="0"/>
                  </a:moveTo>
                  <a:lnTo>
                    <a:pt x="1021880" y="0"/>
                  </a:lnTo>
                  <a:lnTo>
                    <a:pt x="1021880" y="30741"/>
                  </a:lnTo>
                  <a:lnTo>
                    <a:pt x="1021880" y="88379"/>
                  </a:lnTo>
                  <a:lnTo>
                    <a:pt x="1035089" y="273302"/>
                  </a:lnTo>
                  <a:lnTo>
                    <a:pt x="1024686" y="360000"/>
                  </a:lnTo>
                  <a:lnTo>
                    <a:pt x="864533" y="360000"/>
                  </a:lnTo>
                  <a:lnTo>
                    <a:pt x="866977" y="188046"/>
                  </a:lnTo>
                  <a:lnTo>
                    <a:pt x="842961" y="120801"/>
                  </a:lnTo>
                  <a:lnTo>
                    <a:pt x="839359" y="89580"/>
                  </a:lnTo>
                  <a:lnTo>
                    <a:pt x="836957" y="54757"/>
                  </a:lnTo>
                  <a:lnTo>
                    <a:pt x="834556" y="17532"/>
                  </a:lnTo>
                  <a:close/>
                  <a:moveTo>
                    <a:pt x="238727" y="0"/>
                  </a:moveTo>
                  <a:lnTo>
                    <a:pt x="797204" y="0"/>
                  </a:lnTo>
                  <a:lnTo>
                    <a:pt x="784122" y="33142"/>
                  </a:lnTo>
                  <a:lnTo>
                    <a:pt x="773315" y="83576"/>
                  </a:lnTo>
                  <a:lnTo>
                    <a:pt x="770913" y="137612"/>
                  </a:lnTo>
                  <a:lnTo>
                    <a:pt x="770913" y="192849"/>
                  </a:lnTo>
                  <a:lnTo>
                    <a:pt x="778118" y="246885"/>
                  </a:lnTo>
                  <a:lnTo>
                    <a:pt x="786524" y="299720"/>
                  </a:lnTo>
                  <a:lnTo>
                    <a:pt x="794929" y="345350"/>
                  </a:lnTo>
                  <a:lnTo>
                    <a:pt x="797162" y="360000"/>
                  </a:lnTo>
                  <a:lnTo>
                    <a:pt x="241814" y="360000"/>
                  </a:lnTo>
                  <a:lnTo>
                    <a:pt x="244963" y="347752"/>
                  </a:lnTo>
                  <a:lnTo>
                    <a:pt x="255770" y="304523"/>
                  </a:lnTo>
                  <a:lnTo>
                    <a:pt x="266578" y="256491"/>
                  </a:lnTo>
                  <a:lnTo>
                    <a:pt x="271381" y="206058"/>
                  </a:lnTo>
                  <a:lnTo>
                    <a:pt x="266578" y="155624"/>
                  </a:lnTo>
                  <a:lnTo>
                    <a:pt x="238959" y="5524"/>
                  </a:lnTo>
                  <a:close/>
                  <a:moveTo>
                    <a:pt x="9308" y="0"/>
                  </a:moveTo>
                  <a:lnTo>
                    <a:pt x="205337" y="0"/>
                  </a:lnTo>
                  <a:lnTo>
                    <a:pt x="205337" y="35544"/>
                  </a:lnTo>
                  <a:lnTo>
                    <a:pt x="201734" y="75170"/>
                  </a:lnTo>
                  <a:lnTo>
                    <a:pt x="194530" y="112395"/>
                  </a:lnTo>
                  <a:lnTo>
                    <a:pt x="166911" y="201254"/>
                  </a:lnTo>
                  <a:lnTo>
                    <a:pt x="162108" y="249286"/>
                  </a:lnTo>
                  <a:lnTo>
                    <a:pt x="162108" y="297318"/>
                  </a:lnTo>
                  <a:lnTo>
                    <a:pt x="168112" y="347752"/>
                  </a:lnTo>
                  <a:lnTo>
                    <a:pt x="169337" y="360000"/>
                  </a:lnTo>
                  <a:lnTo>
                    <a:pt x="6031" y="360000"/>
                  </a:lnTo>
                  <a:lnTo>
                    <a:pt x="2402" y="288913"/>
                  </a:lnTo>
                  <a:lnTo>
                    <a:pt x="0" y="246885"/>
                  </a:lnTo>
                  <a:lnTo>
                    <a:pt x="2402" y="206058"/>
                  </a:lnTo>
                  <a:lnTo>
                    <a:pt x="9607" y="166431"/>
                  </a:lnTo>
                  <a:lnTo>
                    <a:pt x="15611" y="126805"/>
                  </a:lnTo>
                  <a:lnTo>
                    <a:pt x="18012" y="83576"/>
                  </a:lnTo>
                  <a:lnTo>
                    <a:pt x="13209" y="40347"/>
                  </a:lnTo>
                  <a:lnTo>
                    <a:pt x="9607" y="552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794" name="Freeform 18">
              <a:extLst>
                <a:ext uri="{FF2B5EF4-FFF2-40B4-BE49-F238E27FC236}">
                  <a16:creationId xmlns:a16="http://schemas.microsoft.com/office/drawing/2014/main" id="{B37408E6-0CBD-4701-B61D-B2E45DFA0EB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63688" y="3497490"/>
              <a:ext cx="1018654" cy="360000"/>
            </a:xfrm>
            <a:custGeom>
              <a:avLst/>
              <a:gdLst/>
              <a:ahLst/>
              <a:cxnLst/>
              <a:rect l="l" t="t" r="r" b="b"/>
              <a:pathLst>
                <a:path w="1018654" h="360000">
                  <a:moveTo>
                    <a:pt x="858501" y="0"/>
                  </a:moveTo>
                  <a:lnTo>
                    <a:pt x="1018654" y="0"/>
                  </a:lnTo>
                  <a:lnTo>
                    <a:pt x="1014649" y="33382"/>
                  </a:lnTo>
                  <a:lnTo>
                    <a:pt x="1007444" y="155864"/>
                  </a:lnTo>
                  <a:lnTo>
                    <a:pt x="1009845" y="273543"/>
                  </a:lnTo>
                  <a:lnTo>
                    <a:pt x="1016085" y="360000"/>
                  </a:lnTo>
                  <a:lnTo>
                    <a:pt x="911780" y="360000"/>
                  </a:lnTo>
                  <a:lnTo>
                    <a:pt x="916183" y="352795"/>
                  </a:lnTo>
                  <a:lnTo>
                    <a:pt x="916183" y="323976"/>
                  </a:lnTo>
                  <a:lnTo>
                    <a:pt x="913781" y="291555"/>
                  </a:lnTo>
                  <a:lnTo>
                    <a:pt x="905376" y="256731"/>
                  </a:lnTo>
                  <a:lnTo>
                    <a:pt x="895769" y="217105"/>
                  </a:lnTo>
                  <a:lnTo>
                    <a:pt x="884962" y="179880"/>
                  </a:lnTo>
                  <a:lnTo>
                    <a:pt x="874155" y="142655"/>
                  </a:lnTo>
                  <a:lnTo>
                    <a:pt x="863348" y="110234"/>
                  </a:lnTo>
                  <a:lnTo>
                    <a:pt x="857344" y="81414"/>
                  </a:lnTo>
                  <a:close/>
                  <a:moveTo>
                    <a:pt x="235783" y="0"/>
                  </a:moveTo>
                  <a:lnTo>
                    <a:pt x="791131" y="0"/>
                  </a:lnTo>
                  <a:lnTo>
                    <a:pt x="846004" y="360000"/>
                  </a:lnTo>
                  <a:lnTo>
                    <a:pt x="181933" y="360000"/>
                  </a:lnTo>
                  <a:lnTo>
                    <a:pt x="228125" y="29780"/>
                  </a:lnTo>
                  <a:close/>
                  <a:moveTo>
                    <a:pt x="0" y="0"/>
                  </a:moveTo>
                  <a:lnTo>
                    <a:pt x="163306" y="0"/>
                  </a:lnTo>
                  <a:lnTo>
                    <a:pt x="166884" y="35784"/>
                  </a:lnTo>
                  <a:lnTo>
                    <a:pt x="166884" y="83816"/>
                  </a:lnTo>
                  <a:lnTo>
                    <a:pt x="160880" y="131848"/>
                  </a:lnTo>
                  <a:lnTo>
                    <a:pt x="156077" y="151061"/>
                  </a:lnTo>
                  <a:lnTo>
                    <a:pt x="147671" y="177479"/>
                  </a:lnTo>
                  <a:lnTo>
                    <a:pt x="136864" y="208699"/>
                  </a:lnTo>
                  <a:lnTo>
                    <a:pt x="126057" y="243523"/>
                  </a:lnTo>
                  <a:lnTo>
                    <a:pt x="116451" y="275944"/>
                  </a:lnTo>
                  <a:lnTo>
                    <a:pt x="112848" y="308366"/>
                  </a:lnTo>
                  <a:lnTo>
                    <a:pt x="110447" y="337185"/>
                  </a:lnTo>
                  <a:lnTo>
                    <a:pt x="112728" y="360000"/>
                  </a:lnTo>
                  <a:lnTo>
                    <a:pt x="14833" y="360000"/>
                  </a:lnTo>
                  <a:lnTo>
                    <a:pt x="16784" y="32877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795" name="Freeform 18">
              <a:extLst>
                <a:ext uri="{FF2B5EF4-FFF2-40B4-BE49-F238E27FC236}">
                  <a16:creationId xmlns:a16="http://schemas.microsoft.com/office/drawing/2014/main" id="{15D17D76-4C73-4B00-93ED-8DAC701168F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56672" y="3857490"/>
              <a:ext cx="1032687" cy="360000"/>
            </a:xfrm>
            <a:custGeom>
              <a:avLst/>
              <a:gdLst/>
              <a:ahLst/>
              <a:cxnLst/>
              <a:rect l="l" t="t" r="r" b="b"/>
              <a:pathLst>
                <a:path w="1032687" h="360000">
                  <a:moveTo>
                    <a:pt x="915409" y="0"/>
                  </a:moveTo>
                  <a:lnTo>
                    <a:pt x="1019713" y="0"/>
                  </a:lnTo>
                  <a:lnTo>
                    <a:pt x="1021880" y="30020"/>
                  </a:lnTo>
                  <a:lnTo>
                    <a:pt x="1032687" y="140494"/>
                  </a:lnTo>
                  <a:lnTo>
                    <a:pt x="1032687" y="180120"/>
                  </a:lnTo>
                  <a:lnTo>
                    <a:pt x="1021880" y="212542"/>
                  </a:lnTo>
                  <a:lnTo>
                    <a:pt x="1005069" y="243763"/>
                  </a:lnTo>
                  <a:lnTo>
                    <a:pt x="978651" y="270180"/>
                  </a:lnTo>
                  <a:lnTo>
                    <a:pt x="949832" y="291795"/>
                  </a:lnTo>
                  <a:lnTo>
                    <a:pt x="919812" y="306204"/>
                  </a:lnTo>
                  <a:lnTo>
                    <a:pt x="888591" y="318212"/>
                  </a:lnTo>
                  <a:lnTo>
                    <a:pt x="888591" y="308606"/>
                  </a:lnTo>
                  <a:lnTo>
                    <a:pt x="886190" y="302602"/>
                  </a:lnTo>
                  <a:lnTo>
                    <a:pt x="884989" y="295397"/>
                  </a:lnTo>
                  <a:lnTo>
                    <a:pt x="884989" y="291795"/>
                  </a:lnTo>
                  <a:lnTo>
                    <a:pt x="884989" y="284590"/>
                  </a:lnTo>
                  <a:lnTo>
                    <a:pt x="884989" y="276184"/>
                  </a:lnTo>
                  <a:lnTo>
                    <a:pt x="890993" y="270180"/>
                  </a:lnTo>
                  <a:lnTo>
                    <a:pt x="898198" y="265377"/>
                  </a:lnTo>
                  <a:lnTo>
                    <a:pt x="901800" y="258172"/>
                  </a:lnTo>
                  <a:lnTo>
                    <a:pt x="906603" y="249767"/>
                  </a:lnTo>
                  <a:lnTo>
                    <a:pt x="909005" y="241361"/>
                  </a:lnTo>
                  <a:lnTo>
                    <a:pt x="904202" y="238959"/>
                  </a:lnTo>
                  <a:lnTo>
                    <a:pt x="899398" y="238959"/>
                  </a:lnTo>
                  <a:lnTo>
                    <a:pt x="898198" y="238959"/>
                  </a:lnTo>
                  <a:lnTo>
                    <a:pt x="898198" y="236558"/>
                  </a:lnTo>
                  <a:lnTo>
                    <a:pt x="898198" y="234156"/>
                  </a:lnTo>
                  <a:lnTo>
                    <a:pt x="895796" y="232955"/>
                  </a:lnTo>
                  <a:lnTo>
                    <a:pt x="895796" y="225751"/>
                  </a:lnTo>
                  <a:lnTo>
                    <a:pt x="922214" y="210140"/>
                  </a:lnTo>
                  <a:lnTo>
                    <a:pt x="946230" y="190927"/>
                  </a:lnTo>
                  <a:lnTo>
                    <a:pt x="967844" y="169313"/>
                  </a:lnTo>
                  <a:lnTo>
                    <a:pt x="965442" y="158506"/>
                  </a:lnTo>
                  <a:lnTo>
                    <a:pt x="963041" y="150100"/>
                  </a:lnTo>
                  <a:lnTo>
                    <a:pt x="960639" y="142895"/>
                  </a:lnTo>
                  <a:lnTo>
                    <a:pt x="957037" y="136891"/>
                  </a:lnTo>
                  <a:lnTo>
                    <a:pt x="943828" y="129687"/>
                  </a:lnTo>
                  <a:lnTo>
                    <a:pt x="933021" y="136891"/>
                  </a:lnTo>
                  <a:lnTo>
                    <a:pt x="928218" y="151301"/>
                  </a:lnTo>
                  <a:lnTo>
                    <a:pt x="923414" y="166911"/>
                  </a:lnTo>
                  <a:lnTo>
                    <a:pt x="917410" y="177719"/>
                  </a:lnTo>
                  <a:lnTo>
                    <a:pt x="906603" y="188526"/>
                  </a:lnTo>
                  <a:lnTo>
                    <a:pt x="888591" y="193329"/>
                  </a:lnTo>
                  <a:lnTo>
                    <a:pt x="880186" y="57639"/>
                  </a:lnTo>
                  <a:close/>
                  <a:moveTo>
                    <a:pt x="185562" y="0"/>
                  </a:moveTo>
                  <a:lnTo>
                    <a:pt x="849633" y="0"/>
                  </a:lnTo>
                  <a:lnTo>
                    <a:pt x="871780" y="145297"/>
                  </a:lnTo>
                  <a:lnTo>
                    <a:pt x="874182" y="188526"/>
                  </a:lnTo>
                  <a:lnTo>
                    <a:pt x="871780" y="238959"/>
                  </a:lnTo>
                  <a:lnTo>
                    <a:pt x="864575" y="294196"/>
                  </a:lnTo>
                  <a:lnTo>
                    <a:pt x="858571" y="348232"/>
                  </a:lnTo>
                  <a:lnTo>
                    <a:pt x="856819" y="360000"/>
                  </a:lnTo>
                  <a:lnTo>
                    <a:pt x="588348" y="360000"/>
                  </a:lnTo>
                  <a:lnTo>
                    <a:pt x="587191" y="342228"/>
                  </a:lnTo>
                  <a:lnTo>
                    <a:pt x="524749" y="49233"/>
                  </a:lnTo>
                  <a:lnTo>
                    <a:pt x="515143" y="49233"/>
                  </a:lnTo>
                  <a:lnTo>
                    <a:pt x="509139" y="68446"/>
                  </a:lnTo>
                  <a:lnTo>
                    <a:pt x="504335" y="92462"/>
                  </a:lnTo>
                  <a:lnTo>
                    <a:pt x="504335" y="121281"/>
                  </a:lnTo>
                  <a:lnTo>
                    <a:pt x="485123" y="171715"/>
                  </a:lnTo>
                  <a:lnTo>
                    <a:pt x="474315" y="223349"/>
                  </a:lnTo>
                  <a:lnTo>
                    <a:pt x="467111" y="280988"/>
                  </a:lnTo>
                  <a:lnTo>
                    <a:pt x="465910" y="339827"/>
                  </a:lnTo>
                  <a:lnTo>
                    <a:pt x="464328" y="360000"/>
                  </a:lnTo>
                  <a:lnTo>
                    <a:pt x="184454" y="360000"/>
                  </a:lnTo>
                  <a:lnTo>
                    <a:pt x="178919" y="319413"/>
                  </a:lnTo>
                  <a:lnTo>
                    <a:pt x="175316" y="262976"/>
                  </a:lnTo>
                  <a:lnTo>
                    <a:pt x="170513" y="208939"/>
                  </a:lnTo>
                  <a:lnTo>
                    <a:pt x="168112" y="156104"/>
                  </a:lnTo>
                  <a:lnTo>
                    <a:pt x="170513" y="110474"/>
                  </a:lnTo>
                  <a:lnTo>
                    <a:pt x="175316" y="73249"/>
                  </a:lnTo>
                  <a:close/>
                  <a:moveTo>
                    <a:pt x="18462" y="0"/>
                  </a:moveTo>
                  <a:lnTo>
                    <a:pt x="116357" y="0"/>
                  </a:lnTo>
                  <a:lnTo>
                    <a:pt x="116477" y="1201"/>
                  </a:lnTo>
                  <a:lnTo>
                    <a:pt x="151300" y="54036"/>
                  </a:lnTo>
                  <a:lnTo>
                    <a:pt x="144096" y="188526"/>
                  </a:lnTo>
                  <a:lnTo>
                    <a:pt x="127284" y="193329"/>
                  </a:lnTo>
                  <a:lnTo>
                    <a:pt x="116477" y="169313"/>
                  </a:lnTo>
                  <a:lnTo>
                    <a:pt x="106871" y="140494"/>
                  </a:lnTo>
                  <a:lnTo>
                    <a:pt x="79252" y="129687"/>
                  </a:lnTo>
                  <a:lnTo>
                    <a:pt x="72048" y="164510"/>
                  </a:lnTo>
                  <a:lnTo>
                    <a:pt x="96064" y="188526"/>
                  </a:lnTo>
                  <a:lnTo>
                    <a:pt x="122481" y="214943"/>
                  </a:lnTo>
                  <a:lnTo>
                    <a:pt x="140493" y="241361"/>
                  </a:lnTo>
                  <a:lnTo>
                    <a:pt x="135690" y="243763"/>
                  </a:lnTo>
                  <a:lnTo>
                    <a:pt x="130887" y="243763"/>
                  </a:lnTo>
                  <a:lnTo>
                    <a:pt x="129686" y="243763"/>
                  </a:lnTo>
                  <a:lnTo>
                    <a:pt x="129686" y="246164"/>
                  </a:lnTo>
                  <a:lnTo>
                    <a:pt x="129686" y="247365"/>
                  </a:lnTo>
                  <a:lnTo>
                    <a:pt x="127284" y="249767"/>
                  </a:lnTo>
                  <a:lnTo>
                    <a:pt x="127284" y="256972"/>
                  </a:lnTo>
                  <a:lnTo>
                    <a:pt x="140493" y="262976"/>
                  </a:lnTo>
                  <a:lnTo>
                    <a:pt x="146497" y="276184"/>
                  </a:lnTo>
                  <a:lnTo>
                    <a:pt x="151300" y="294196"/>
                  </a:lnTo>
                  <a:lnTo>
                    <a:pt x="146497" y="300200"/>
                  </a:lnTo>
                  <a:lnTo>
                    <a:pt x="144096" y="306204"/>
                  </a:lnTo>
                  <a:lnTo>
                    <a:pt x="140493" y="313409"/>
                  </a:lnTo>
                  <a:lnTo>
                    <a:pt x="135690" y="318212"/>
                  </a:lnTo>
                  <a:lnTo>
                    <a:pt x="111674" y="302602"/>
                  </a:lnTo>
                  <a:lnTo>
                    <a:pt x="87658" y="289393"/>
                  </a:lnTo>
                  <a:lnTo>
                    <a:pt x="66044" y="276184"/>
                  </a:lnTo>
                  <a:lnTo>
                    <a:pt x="44429" y="258172"/>
                  </a:lnTo>
                  <a:lnTo>
                    <a:pt x="26417" y="236558"/>
                  </a:lnTo>
                  <a:lnTo>
                    <a:pt x="10807" y="208939"/>
                  </a:lnTo>
                  <a:lnTo>
                    <a:pt x="0" y="169313"/>
                  </a:lnTo>
                  <a:lnTo>
                    <a:pt x="0" y="129687"/>
                  </a:lnTo>
                  <a:lnTo>
                    <a:pt x="4803" y="90060"/>
                  </a:lnTo>
                  <a:lnTo>
                    <a:pt x="10807" y="49233"/>
                  </a:lnTo>
                  <a:lnTo>
                    <a:pt x="18012" y="720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796" name="Freeform 18">
              <a:extLst>
                <a:ext uri="{FF2B5EF4-FFF2-40B4-BE49-F238E27FC236}">
                  <a16:creationId xmlns:a16="http://schemas.microsoft.com/office/drawing/2014/main" id="{0332A173-6242-48EA-977F-F194E01859A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41253" y="4217490"/>
              <a:ext cx="698451" cy="360000"/>
            </a:xfrm>
            <a:custGeom>
              <a:avLst/>
              <a:gdLst/>
              <a:ahLst/>
              <a:cxnLst/>
              <a:rect l="l" t="t" r="r" b="b"/>
              <a:pathLst>
                <a:path w="698451" h="360000">
                  <a:moveTo>
                    <a:pt x="405233" y="0"/>
                  </a:moveTo>
                  <a:lnTo>
                    <a:pt x="673705" y="0"/>
                  </a:lnTo>
                  <a:lnTo>
                    <a:pt x="667052" y="44670"/>
                  </a:lnTo>
                  <a:lnTo>
                    <a:pt x="664650" y="99907"/>
                  </a:lnTo>
                  <a:lnTo>
                    <a:pt x="664650" y="150340"/>
                  </a:lnTo>
                  <a:lnTo>
                    <a:pt x="670654" y="210380"/>
                  </a:lnTo>
                  <a:lnTo>
                    <a:pt x="681461" y="274023"/>
                  </a:lnTo>
                  <a:lnTo>
                    <a:pt x="694670" y="340067"/>
                  </a:lnTo>
                  <a:lnTo>
                    <a:pt x="698451" y="360000"/>
                  </a:lnTo>
                  <a:lnTo>
                    <a:pt x="479985" y="360000"/>
                  </a:lnTo>
                  <a:lnTo>
                    <a:pt x="472522" y="332862"/>
                  </a:lnTo>
                  <a:lnTo>
                    <a:pt x="452109" y="284830"/>
                  </a:lnTo>
                  <a:lnTo>
                    <a:pt x="432896" y="234396"/>
                  </a:lnTo>
                  <a:lnTo>
                    <a:pt x="417285" y="185164"/>
                  </a:lnTo>
                  <a:close/>
                  <a:moveTo>
                    <a:pt x="1339" y="0"/>
                  </a:moveTo>
                  <a:lnTo>
                    <a:pt x="281214" y="0"/>
                  </a:lnTo>
                  <a:lnTo>
                    <a:pt x="277993" y="41068"/>
                  </a:lnTo>
                  <a:lnTo>
                    <a:pt x="273189" y="103509"/>
                  </a:lnTo>
                  <a:lnTo>
                    <a:pt x="264784" y="164750"/>
                  </a:lnTo>
                  <a:lnTo>
                    <a:pt x="249173" y="223589"/>
                  </a:lnTo>
                  <a:lnTo>
                    <a:pt x="229961" y="278826"/>
                  </a:lnTo>
                  <a:lnTo>
                    <a:pt x="210748" y="332862"/>
                  </a:lnTo>
                  <a:lnTo>
                    <a:pt x="203964" y="360000"/>
                  </a:lnTo>
                  <a:lnTo>
                    <a:pt x="0" y="360000"/>
                  </a:lnTo>
                  <a:lnTo>
                    <a:pt x="5411" y="326858"/>
                  </a:lnTo>
                  <a:lnTo>
                    <a:pt x="13817" y="268019"/>
                  </a:lnTo>
                  <a:lnTo>
                    <a:pt x="19821" y="206778"/>
                  </a:lnTo>
                  <a:lnTo>
                    <a:pt x="19821" y="150340"/>
                  </a:lnTo>
                  <a:lnTo>
                    <a:pt x="16218" y="97505"/>
                  </a:lnTo>
                  <a:lnTo>
                    <a:pt x="9014" y="57879"/>
                  </a:lnTo>
                  <a:lnTo>
                    <a:pt x="3010" y="1224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797" name="Freeform 18">
              <a:extLst>
                <a:ext uri="{FF2B5EF4-FFF2-40B4-BE49-F238E27FC236}">
                  <a16:creationId xmlns:a16="http://schemas.microsoft.com/office/drawing/2014/main" id="{54443319-5E99-451D-82FB-5AAF38FC78D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06903" y="4577490"/>
              <a:ext cx="748098" cy="360000"/>
            </a:xfrm>
            <a:custGeom>
              <a:avLst/>
              <a:gdLst/>
              <a:ahLst/>
              <a:cxnLst/>
              <a:rect l="l" t="t" r="r" b="b"/>
              <a:pathLst>
                <a:path w="748098" h="360000">
                  <a:moveTo>
                    <a:pt x="509397" y="0"/>
                  </a:moveTo>
                  <a:lnTo>
                    <a:pt x="727863" y="0"/>
                  </a:lnTo>
                  <a:lnTo>
                    <a:pt x="737291" y="49713"/>
                  </a:lnTo>
                  <a:lnTo>
                    <a:pt x="745696" y="119360"/>
                  </a:lnTo>
                  <a:lnTo>
                    <a:pt x="748098" y="189006"/>
                  </a:lnTo>
                  <a:lnTo>
                    <a:pt x="742094" y="257452"/>
                  </a:lnTo>
                  <a:lnTo>
                    <a:pt x="721680" y="346311"/>
                  </a:lnTo>
                  <a:lnTo>
                    <a:pt x="718595" y="360000"/>
                  </a:lnTo>
                  <a:lnTo>
                    <a:pt x="503439" y="360000"/>
                  </a:lnTo>
                  <a:lnTo>
                    <a:pt x="491127" y="300681"/>
                  </a:lnTo>
                  <a:lnTo>
                    <a:pt x="486324" y="234637"/>
                  </a:lnTo>
                  <a:lnTo>
                    <a:pt x="491127" y="169793"/>
                  </a:lnTo>
                  <a:lnTo>
                    <a:pt x="515143" y="20894"/>
                  </a:lnTo>
                  <a:close/>
                  <a:moveTo>
                    <a:pt x="29412" y="0"/>
                  </a:moveTo>
                  <a:lnTo>
                    <a:pt x="233375" y="0"/>
                  </a:lnTo>
                  <a:lnTo>
                    <a:pt x="226951" y="25697"/>
                  </a:lnTo>
                  <a:lnTo>
                    <a:pt x="250967" y="132569"/>
                  </a:lnTo>
                  <a:lnTo>
                    <a:pt x="250967" y="318693"/>
                  </a:lnTo>
                  <a:lnTo>
                    <a:pt x="241788" y="360000"/>
                  </a:lnTo>
                  <a:lnTo>
                    <a:pt x="31112" y="360000"/>
                  </a:lnTo>
                  <a:lnTo>
                    <a:pt x="27618" y="348713"/>
                  </a:lnTo>
                  <a:lnTo>
                    <a:pt x="12008" y="298279"/>
                  </a:lnTo>
                  <a:lnTo>
                    <a:pt x="3602" y="244243"/>
                  </a:lnTo>
                  <a:lnTo>
                    <a:pt x="0" y="186605"/>
                  </a:lnTo>
                  <a:lnTo>
                    <a:pt x="6004" y="126565"/>
                  </a:lnTo>
                  <a:lnTo>
                    <a:pt x="14410" y="79733"/>
                  </a:lnTo>
                  <a:lnTo>
                    <a:pt x="25217" y="2569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798" name="Freeform 18">
              <a:extLst>
                <a:ext uri="{FF2B5EF4-FFF2-40B4-BE49-F238E27FC236}">
                  <a16:creationId xmlns:a16="http://schemas.microsoft.com/office/drawing/2014/main" id="{28176A1D-5DF4-488B-A921-C79E8133738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37210" y="4937490"/>
              <a:ext cx="687484" cy="360000"/>
            </a:xfrm>
            <a:custGeom>
              <a:avLst/>
              <a:gdLst/>
              <a:ahLst/>
              <a:cxnLst/>
              <a:rect l="l" t="t" r="r" b="b"/>
              <a:pathLst>
                <a:path w="687484" h="360000">
                  <a:moveTo>
                    <a:pt x="472326" y="0"/>
                  </a:moveTo>
                  <a:lnTo>
                    <a:pt x="687484" y="0"/>
                  </a:lnTo>
                  <a:lnTo>
                    <a:pt x="671356" y="71568"/>
                  </a:lnTo>
                  <a:lnTo>
                    <a:pt x="652143" y="159226"/>
                  </a:lnTo>
                  <a:lnTo>
                    <a:pt x="634131" y="250487"/>
                  </a:lnTo>
                  <a:lnTo>
                    <a:pt x="618520" y="346551"/>
                  </a:lnTo>
                  <a:lnTo>
                    <a:pt x="618184" y="360000"/>
                  </a:lnTo>
                  <a:lnTo>
                    <a:pt x="473658" y="360000"/>
                  </a:lnTo>
                  <a:lnTo>
                    <a:pt x="474425" y="357358"/>
                  </a:lnTo>
                  <a:lnTo>
                    <a:pt x="485232" y="318933"/>
                  </a:lnTo>
                  <a:lnTo>
                    <a:pt x="497240" y="274503"/>
                  </a:lnTo>
                  <a:lnTo>
                    <a:pt x="503244" y="228873"/>
                  </a:lnTo>
                  <a:lnTo>
                    <a:pt x="505645" y="176037"/>
                  </a:lnTo>
                  <a:lnTo>
                    <a:pt x="498441" y="122001"/>
                  </a:lnTo>
                  <a:lnTo>
                    <a:pt x="485232" y="65564"/>
                  </a:lnTo>
                  <a:lnTo>
                    <a:pt x="473224" y="4323"/>
                  </a:lnTo>
                  <a:close/>
                  <a:moveTo>
                    <a:pt x="0" y="0"/>
                  </a:moveTo>
                  <a:lnTo>
                    <a:pt x="210676" y="0"/>
                  </a:lnTo>
                  <a:lnTo>
                    <a:pt x="210249" y="1921"/>
                  </a:lnTo>
                  <a:lnTo>
                    <a:pt x="199442" y="47552"/>
                  </a:lnTo>
                  <a:lnTo>
                    <a:pt x="191036" y="100387"/>
                  </a:lnTo>
                  <a:lnTo>
                    <a:pt x="186233" y="152021"/>
                  </a:lnTo>
                  <a:lnTo>
                    <a:pt x="191036" y="204857"/>
                  </a:lnTo>
                  <a:lnTo>
                    <a:pt x="195839" y="318933"/>
                  </a:lnTo>
                  <a:lnTo>
                    <a:pt x="214743" y="360000"/>
                  </a:lnTo>
                  <a:lnTo>
                    <a:pt x="67388" y="360000"/>
                  </a:lnTo>
                  <a:lnTo>
                    <a:pt x="68554" y="327338"/>
                  </a:lnTo>
                  <a:lnTo>
                    <a:pt x="64952" y="257692"/>
                  </a:lnTo>
                  <a:lnTo>
                    <a:pt x="55346" y="189246"/>
                  </a:lnTo>
                  <a:lnTo>
                    <a:pt x="42137" y="126805"/>
                  </a:lnTo>
                  <a:lnTo>
                    <a:pt x="27727" y="82375"/>
                  </a:lnTo>
                  <a:lnTo>
                    <a:pt x="12117" y="3914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799" name="Freeform 18">
              <a:extLst>
                <a:ext uri="{FF2B5EF4-FFF2-40B4-BE49-F238E27FC236}">
                  <a16:creationId xmlns:a16="http://schemas.microsoft.com/office/drawing/2014/main" id="{DF682051-DE32-41DA-BBAC-44E064F5032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43060" y="5297490"/>
              <a:ext cx="691661" cy="360000"/>
            </a:xfrm>
            <a:custGeom>
              <a:avLst/>
              <a:gdLst/>
              <a:ahLst/>
              <a:cxnLst/>
              <a:rect l="l" t="t" r="r" b="b"/>
              <a:pathLst>
                <a:path w="691661" h="360000">
                  <a:moveTo>
                    <a:pt x="469947" y="0"/>
                  </a:moveTo>
                  <a:lnTo>
                    <a:pt x="614473" y="0"/>
                  </a:lnTo>
                  <a:lnTo>
                    <a:pt x="613609" y="34583"/>
                  </a:lnTo>
                  <a:lnTo>
                    <a:pt x="619613" y="76611"/>
                  </a:lnTo>
                  <a:lnTo>
                    <a:pt x="630420" y="117438"/>
                  </a:lnTo>
                  <a:lnTo>
                    <a:pt x="646030" y="157065"/>
                  </a:lnTo>
                  <a:lnTo>
                    <a:pt x="661641" y="196691"/>
                  </a:lnTo>
                  <a:lnTo>
                    <a:pt x="676050" y="235117"/>
                  </a:lnTo>
                  <a:lnTo>
                    <a:pt x="686857" y="274743"/>
                  </a:lnTo>
                  <a:lnTo>
                    <a:pt x="691661" y="319173"/>
                  </a:lnTo>
                  <a:lnTo>
                    <a:pt x="648432" y="338386"/>
                  </a:lnTo>
                  <a:lnTo>
                    <a:pt x="600400" y="349193"/>
                  </a:lnTo>
                  <a:lnTo>
                    <a:pt x="547565" y="351595"/>
                  </a:lnTo>
                  <a:lnTo>
                    <a:pt x="491127" y="349193"/>
                  </a:lnTo>
                  <a:lnTo>
                    <a:pt x="480320" y="316771"/>
                  </a:lnTo>
                  <a:lnTo>
                    <a:pt x="470714" y="277145"/>
                  </a:lnTo>
                  <a:lnTo>
                    <a:pt x="467111" y="235117"/>
                  </a:lnTo>
                  <a:lnTo>
                    <a:pt x="470714" y="189486"/>
                  </a:lnTo>
                  <a:lnTo>
                    <a:pt x="475517" y="103029"/>
                  </a:lnTo>
                  <a:lnTo>
                    <a:pt x="470714" y="89820"/>
                  </a:lnTo>
                  <a:lnTo>
                    <a:pt x="464710" y="74210"/>
                  </a:lnTo>
                  <a:lnTo>
                    <a:pt x="459906" y="56198"/>
                  </a:lnTo>
                  <a:lnTo>
                    <a:pt x="459906" y="34583"/>
                  </a:lnTo>
                  <a:close/>
                  <a:moveTo>
                    <a:pt x="63677" y="0"/>
                  </a:moveTo>
                  <a:lnTo>
                    <a:pt x="211032" y="0"/>
                  </a:lnTo>
                  <a:lnTo>
                    <a:pt x="226951" y="34583"/>
                  </a:lnTo>
                  <a:lnTo>
                    <a:pt x="226951" y="54997"/>
                  </a:lnTo>
                  <a:lnTo>
                    <a:pt x="222148" y="71808"/>
                  </a:lnTo>
                  <a:lnTo>
                    <a:pt x="216144" y="89820"/>
                  </a:lnTo>
                  <a:lnTo>
                    <a:pt x="211341" y="103029"/>
                  </a:lnTo>
                  <a:lnTo>
                    <a:pt x="206538" y="148659"/>
                  </a:lnTo>
                  <a:lnTo>
                    <a:pt x="208939" y="196691"/>
                  </a:lnTo>
                  <a:lnTo>
                    <a:pt x="211341" y="244723"/>
                  </a:lnTo>
                  <a:lnTo>
                    <a:pt x="213743" y="295157"/>
                  </a:lnTo>
                  <a:lnTo>
                    <a:pt x="206538" y="343189"/>
                  </a:lnTo>
                  <a:lnTo>
                    <a:pt x="195731" y="343189"/>
                  </a:lnTo>
                  <a:lnTo>
                    <a:pt x="174116" y="353996"/>
                  </a:lnTo>
                  <a:lnTo>
                    <a:pt x="145297" y="360000"/>
                  </a:lnTo>
                  <a:lnTo>
                    <a:pt x="117679" y="360000"/>
                  </a:lnTo>
                  <a:lnTo>
                    <a:pt x="88859" y="357599"/>
                  </a:lnTo>
                  <a:lnTo>
                    <a:pt x="61241" y="349193"/>
                  </a:lnTo>
                  <a:lnTo>
                    <a:pt x="37225" y="338386"/>
                  </a:lnTo>
                  <a:lnTo>
                    <a:pt x="16811" y="320374"/>
                  </a:lnTo>
                  <a:lnTo>
                    <a:pt x="3603" y="301161"/>
                  </a:lnTo>
                  <a:lnTo>
                    <a:pt x="0" y="277145"/>
                  </a:lnTo>
                  <a:lnTo>
                    <a:pt x="24016" y="224310"/>
                  </a:lnTo>
                  <a:lnTo>
                    <a:pt x="43229" y="167872"/>
                  </a:lnTo>
                  <a:lnTo>
                    <a:pt x="56438" y="103029"/>
                  </a:lnTo>
                  <a:lnTo>
                    <a:pt x="62442" y="3458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</p:grpSp>
      <p:sp>
        <p:nvSpPr>
          <p:cNvPr id="800" name="TextBox 799">
            <a:extLst>
              <a:ext uri="{FF2B5EF4-FFF2-40B4-BE49-F238E27FC236}">
                <a16:creationId xmlns:a16="http://schemas.microsoft.com/office/drawing/2014/main" id="{2ABB461F-D822-4A00-AE83-2BEF700011D5}"/>
              </a:ext>
            </a:extLst>
          </p:cNvPr>
          <p:cNvSpPr txBox="1"/>
          <p:nvPr/>
        </p:nvSpPr>
        <p:spPr>
          <a:xfrm>
            <a:off x="2974562" y="2125949"/>
            <a:ext cx="126033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80%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801" name="Group 800">
            <a:extLst>
              <a:ext uri="{FF2B5EF4-FFF2-40B4-BE49-F238E27FC236}">
                <a16:creationId xmlns:a16="http://schemas.microsoft.com/office/drawing/2014/main" id="{8DD94AD2-AFCB-4E8A-B272-146F36274EC5}"/>
              </a:ext>
            </a:extLst>
          </p:cNvPr>
          <p:cNvGrpSpPr/>
          <p:nvPr/>
        </p:nvGrpSpPr>
        <p:grpSpPr>
          <a:xfrm>
            <a:off x="1079769" y="2963827"/>
            <a:ext cx="3312000" cy="1345349"/>
            <a:chOff x="602035" y="2629720"/>
            <a:chExt cx="2520000" cy="1345349"/>
          </a:xfrm>
        </p:grpSpPr>
        <p:sp>
          <p:nvSpPr>
            <p:cNvPr id="802" name="TextBox 801">
              <a:extLst>
                <a:ext uri="{FF2B5EF4-FFF2-40B4-BE49-F238E27FC236}">
                  <a16:creationId xmlns:a16="http://schemas.microsoft.com/office/drawing/2014/main" id="{DA063B36-D7B2-4A2C-A11D-E1006B488A7E}"/>
                </a:ext>
              </a:extLst>
            </p:cNvPr>
            <p:cNvSpPr txBox="1"/>
            <p:nvPr/>
          </p:nvSpPr>
          <p:spPr>
            <a:xfrm>
              <a:off x="602035" y="2959406"/>
              <a:ext cx="2520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803" name="TextBox 802">
              <a:extLst>
                <a:ext uri="{FF2B5EF4-FFF2-40B4-BE49-F238E27FC236}">
                  <a16:creationId xmlns:a16="http://schemas.microsoft.com/office/drawing/2014/main" id="{9BAF22E9-BB1C-4DCB-BDFD-3082D5ABB9A3}"/>
                </a:ext>
              </a:extLst>
            </p:cNvPr>
            <p:cNvSpPr txBox="1"/>
            <p:nvPr/>
          </p:nvSpPr>
          <p:spPr>
            <a:xfrm>
              <a:off x="602035" y="2629720"/>
              <a:ext cx="2520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04" name="TextBox 803">
            <a:extLst>
              <a:ext uri="{FF2B5EF4-FFF2-40B4-BE49-F238E27FC236}">
                <a16:creationId xmlns:a16="http://schemas.microsoft.com/office/drawing/2014/main" id="{A5981178-1A0E-4913-B942-0CBA24474C16}"/>
              </a:ext>
            </a:extLst>
          </p:cNvPr>
          <p:cNvSpPr txBox="1"/>
          <p:nvPr/>
        </p:nvSpPr>
        <p:spPr>
          <a:xfrm>
            <a:off x="7859251" y="3160358"/>
            <a:ext cx="126033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2"/>
                </a:solidFill>
                <a:cs typeface="Arial" pitchFamily="34" charset="0"/>
              </a:rPr>
              <a:t>50%</a:t>
            </a:r>
            <a:endParaRPr lang="ko-KR" altLang="en-US" sz="3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805" name="Group 804">
            <a:extLst>
              <a:ext uri="{FF2B5EF4-FFF2-40B4-BE49-F238E27FC236}">
                <a16:creationId xmlns:a16="http://schemas.microsoft.com/office/drawing/2014/main" id="{88C70FA7-5E06-493D-980E-3A0652A89D77}"/>
              </a:ext>
            </a:extLst>
          </p:cNvPr>
          <p:cNvGrpSpPr/>
          <p:nvPr/>
        </p:nvGrpSpPr>
        <p:grpSpPr>
          <a:xfrm>
            <a:off x="7820337" y="3953786"/>
            <a:ext cx="3312000" cy="1347824"/>
            <a:chOff x="6012160" y="3619682"/>
            <a:chExt cx="2544050" cy="1347824"/>
          </a:xfrm>
        </p:grpSpPr>
        <p:sp>
          <p:nvSpPr>
            <p:cNvPr id="806" name="TextBox 805">
              <a:extLst>
                <a:ext uri="{FF2B5EF4-FFF2-40B4-BE49-F238E27FC236}">
                  <a16:creationId xmlns:a16="http://schemas.microsoft.com/office/drawing/2014/main" id="{328EE748-BE47-47AA-9E55-1C3B0539D94A}"/>
                </a:ext>
              </a:extLst>
            </p:cNvPr>
            <p:cNvSpPr txBox="1"/>
            <p:nvPr/>
          </p:nvSpPr>
          <p:spPr>
            <a:xfrm>
              <a:off x="6012160" y="3951843"/>
              <a:ext cx="254405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07" name="TextBox 806">
              <a:extLst>
                <a:ext uri="{FF2B5EF4-FFF2-40B4-BE49-F238E27FC236}">
                  <a16:creationId xmlns:a16="http://schemas.microsoft.com/office/drawing/2014/main" id="{875CABBF-9D14-4FDF-AC41-C4FF69396884}"/>
                </a:ext>
              </a:extLst>
            </p:cNvPr>
            <p:cNvSpPr txBox="1"/>
            <p:nvPr/>
          </p:nvSpPr>
          <p:spPr>
            <a:xfrm>
              <a:off x="6012160" y="3619682"/>
              <a:ext cx="254404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808" name="Straight Arrow Connector 807">
            <a:extLst>
              <a:ext uri="{FF2B5EF4-FFF2-40B4-BE49-F238E27FC236}">
                <a16:creationId xmlns:a16="http://schemas.microsoft.com/office/drawing/2014/main" id="{8B03A4E3-0F29-424F-841F-D66C9FCE5B19}"/>
              </a:ext>
            </a:extLst>
          </p:cNvPr>
          <p:cNvCxnSpPr/>
          <p:nvPr/>
        </p:nvCxnSpPr>
        <p:spPr>
          <a:xfrm flipV="1">
            <a:off x="7304730" y="3829565"/>
            <a:ext cx="4032000" cy="9525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9" name="Straight Arrow Connector 808">
            <a:extLst>
              <a:ext uri="{FF2B5EF4-FFF2-40B4-BE49-F238E27FC236}">
                <a16:creationId xmlns:a16="http://schemas.microsoft.com/office/drawing/2014/main" id="{189FB54F-11AA-4864-BDC7-60D585F39BF5}"/>
              </a:ext>
            </a:extLst>
          </p:cNvPr>
          <p:cNvCxnSpPr/>
          <p:nvPr/>
        </p:nvCxnSpPr>
        <p:spPr>
          <a:xfrm flipH="1">
            <a:off x="900377" y="2768613"/>
            <a:ext cx="4032000" cy="0"/>
          </a:xfrm>
          <a:prstGeom prst="straightConnector1">
            <a:avLst/>
          </a:prstGeom>
          <a:ln w="254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11194</TotalTime>
  <Words>101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29</cp:revision>
  <dcterms:created xsi:type="dcterms:W3CDTF">2018-02-18T19:39:47Z</dcterms:created>
  <dcterms:modified xsi:type="dcterms:W3CDTF">2018-12-20T05:13:26Z</dcterms:modified>
</cp:coreProperties>
</file>