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02D12936-6BC6-4A1A-9F3A-E0D4833F5642}"/>
              </a:ext>
            </a:extLst>
          </p:cNvPr>
          <p:cNvGrpSpPr/>
          <p:nvPr/>
        </p:nvGrpSpPr>
        <p:grpSpPr>
          <a:xfrm>
            <a:off x="5181165" y="1845381"/>
            <a:ext cx="1685515" cy="4334795"/>
            <a:chOff x="3736544" y="1720397"/>
            <a:chExt cx="1579250" cy="4061504"/>
          </a:xfrm>
        </p:grpSpPr>
        <p:grpSp>
          <p:nvGrpSpPr>
            <p:cNvPr id="712" name="Group 711">
              <a:extLst>
                <a:ext uri="{FF2B5EF4-FFF2-40B4-BE49-F238E27FC236}">
                  <a16:creationId xmlns:a16="http://schemas.microsoft.com/office/drawing/2014/main" id="{9A0638C7-116F-4ECF-8E02-219E5A8562B3}"/>
                </a:ext>
              </a:extLst>
            </p:cNvPr>
            <p:cNvGrpSpPr/>
            <p:nvPr/>
          </p:nvGrpSpPr>
          <p:grpSpPr>
            <a:xfrm>
              <a:off x="3736544" y="2724048"/>
              <a:ext cx="1579250" cy="1050552"/>
              <a:chOff x="3040927" y="2691643"/>
              <a:chExt cx="2345158" cy="1560051"/>
            </a:xfrm>
          </p:grpSpPr>
          <p:sp>
            <p:nvSpPr>
              <p:cNvPr id="728" name="Flowchart: Decision 727">
                <a:extLst>
                  <a:ext uri="{FF2B5EF4-FFF2-40B4-BE49-F238E27FC236}">
                    <a16:creationId xmlns:a16="http://schemas.microsoft.com/office/drawing/2014/main" id="{75FE8F7F-2342-41D8-8B4C-98E88C16D838}"/>
                  </a:ext>
                </a:extLst>
              </p:cNvPr>
              <p:cNvSpPr/>
              <p:nvPr/>
            </p:nvSpPr>
            <p:spPr>
              <a:xfrm rot="2011191">
                <a:off x="3040927" y="2708397"/>
                <a:ext cx="1228464" cy="823071"/>
              </a:xfrm>
              <a:prstGeom prst="flowChartDecisi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29" name="Flowchart: Decision 728">
                <a:extLst>
                  <a:ext uri="{FF2B5EF4-FFF2-40B4-BE49-F238E27FC236}">
                    <a16:creationId xmlns:a16="http://schemas.microsoft.com/office/drawing/2014/main" id="{75B0341B-C8F9-47F9-AAAA-6C387FE1D619}"/>
                  </a:ext>
                </a:extLst>
              </p:cNvPr>
              <p:cNvSpPr/>
              <p:nvPr/>
            </p:nvSpPr>
            <p:spPr>
              <a:xfrm rot="2011191">
                <a:off x="3351518" y="3428623"/>
                <a:ext cx="1228464" cy="823071"/>
              </a:xfrm>
              <a:prstGeom prst="flowChartDecisi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30" name="Flowchart: Decision 729">
                <a:extLst>
                  <a:ext uri="{FF2B5EF4-FFF2-40B4-BE49-F238E27FC236}">
                    <a16:creationId xmlns:a16="http://schemas.microsoft.com/office/drawing/2014/main" id="{EFE52A3B-F83C-4B60-ABD4-37F2814179C1}"/>
                  </a:ext>
                </a:extLst>
              </p:cNvPr>
              <p:cNvSpPr/>
              <p:nvPr/>
            </p:nvSpPr>
            <p:spPr>
              <a:xfrm rot="2011191">
                <a:off x="3831275" y="2691643"/>
                <a:ext cx="1228464" cy="823071"/>
              </a:xfrm>
              <a:prstGeom prst="flowChartDecisi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31" name="Flowchart: Decision 730">
                <a:extLst>
                  <a:ext uri="{FF2B5EF4-FFF2-40B4-BE49-F238E27FC236}">
                    <a16:creationId xmlns:a16="http://schemas.microsoft.com/office/drawing/2014/main" id="{2E144BF3-6BE5-4CDF-9FB5-25B6C26B1AAB}"/>
                  </a:ext>
                </a:extLst>
              </p:cNvPr>
              <p:cNvSpPr/>
              <p:nvPr/>
            </p:nvSpPr>
            <p:spPr>
              <a:xfrm rot="2011191">
                <a:off x="4157621" y="3417440"/>
                <a:ext cx="1228464" cy="823071"/>
              </a:xfrm>
              <a:prstGeom prst="flowChartDecisi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713" name="Group 712">
              <a:extLst>
                <a:ext uri="{FF2B5EF4-FFF2-40B4-BE49-F238E27FC236}">
                  <a16:creationId xmlns:a16="http://schemas.microsoft.com/office/drawing/2014/main" id="{C4EEB6FC-1AFB-41F9-A499-F325FDC904BA}"/>
                </a:ext>
              </a:extLst>
            </p:cNvPr>
            <p:cNvGrpSpPr/>
            <p:nvPr/>
          </p:nvGrpSpPr>
          <p:grpSpPr>
            <a:xfrm flipH="1">
              <a:off x="3736544" y="1720397"/>
              <a:ext cx="1564483" cy="1043162"/>
              <a:chOff x="4572358" y="1979116"/>
              <a:chExt cx="2323229" cy="1549077"/>
            </a:xfrm>
          </p:grpSpPr>
          <p:sp>
            <p:nvSpPr>
              <p:cNvPr id="724" name="Flowchart: Decision 723">
                <a:extLst>
                  <a:ext uri="{FF2B5EF4-FFF2-40B4-BE49-F238E27FC236}">
                    <a16:creationId xmlns:a16="http://schemas.microsoft.com/office/drawing/2014/main" id="{7365F2C8-59C6-4D0E-ACF6-71542DCC506A}"/>
                  </a:ext>
                </a:extLst>
              </p:cNvPr>
              <p:cNvSpPr/>
              <p:nvPr/>
            </p:nvSpPr>
            <p:spPr>
              <a:xfrm rot="2011191">
                <a:off x="4572358" y="1984896"/>
                <a:ext cx="1228464" cy="823071"/>
              </a:xfrm>
              <a:prstGeom prst="flowChartDecisi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25" name="Flowchart: Decision 724">
                <a:extLst>
                  <a:ext uri="{FF2B5EF4-FFF2-40B4-BE49-F238E27FC236}">
                    <a16:creationId xmlns:a16="http://schemas.microsoft.com/office/drawing/2014/main" id="{26ABC226-D79D-4A7F-989E-A1B7F5AC883A}"/>
                  </a:ext>
                </a:extLst>
              </p:cNvPr>
              <p:cNvSpPr/>
              <p:nvPr/>
            </p:nvSpPr>
            <p:spPr>
              <a:xfrm rot="2011191">
                <a:off x="4875117" y="2705122"/>
                <a:ext cx="1228464" cy="823071"/>
              </a:xfrm>
              <a:prstGeom prst="flowChartDecisi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26" name="Flowchart: Decision 725">
                <a:extLst>
                  <a:ext uri="{FF2B5EF4-FFF2-40B4-BE49-F238E27FC236}">
                    <a16:creationId xmlns:a16="http://schemas.microsoft.com/office/drawing/2014/main" id="{C0134798-E6BD-4A31-9214-5C5253F6CB01}"/>
                  </a:ext>
                </a:extLst>
              </p:cNvPr>
              <p:cNvSpPr/>
              <p:nvPr/>
            </p:nvSpPr>
            <p:spPr>
              <a:xfrm rot="2011191">
                <a:off x="5359815" y="1979116"/>
                <a:ext cx="1228464" cy="823071"/>
              </a:xfrm>
              <a:prstGeom prst="flowChartDecisi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27" name="Flowchart: Decision 726">
                <a:extLst>
                  <a:ext uri="{FF2B5EF4-FFF2-40B4-BE49-F238E27FC236}">
                    <a16:creationId xmlns:a16="http://schemas.microsoft.com/office/drawing/2014/main" id="{5715D078-20A1-467C-BADA-B2481D5166FB}"/>
                  </a:ext>
                </a:extLst>
              </p:cNvPr>
              <p:cNvSpPr/>
              <p:nvPr/>
            </p:nvSpPr>
            <p:spPr>
              <a:xfrm rot="2011191">
                <a:off x="5667123" y="2705120"/>
                <a:ext cx="1228464" cy="823071"/>
              </a:xfrm>
              <a:prstGeom prst="flowChartDecisi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714" name="Group 713">
              <a:extLst>
                <a:ext uri="{FF2B5EF4-FFF2-40B4-BE49-F238E27FC236}">
                  <a16:creationId xmlns:a16="http://schemas.microsoft.com/office/drawing/2014/main" id="{DF547624-0DC5-4636-A73C-78FC7B47E4B2}"/>
                </a:ext>
              </a:extLst>
            </p:cNvPr>
            <p:cNvGrpSpPr/>
            <p:nvPr/>
          </p:nvGrpSpPr>
          <p:grpSpPr>
            <a:xfrm flipH="1">
              <a:off x="3736544" y="3735089"/>
              <a:ext cx="1564483" cy="1043162"/>
              <a:chOff x="4572358" y="1979116"/>
              <a:chExt cx="2323229" cy="1549077"/>
            </a:xfrm>
          </p:grpSpPr>
          <p:sp>
            <p:nvSpPr>
              <p:cNvPr id="720" name="Flowchart: Decision 719">
                <a:extLst>
                  <a:ext uri="{FF2B5EF4-FFF2-40B4-BE49-F238E27FC236}">
                    <a16:creationId xmlns:a16="http://schemas.microsoft.com/office/drawing/2014/main" id="{5391C403-BBB8-4F4E-918C-C9A3795E5175}"/>
                  </a:ext>
                </a:extLst>
              </p:cNvPr>
              <p:cNvSpPr/>
              <p:nvPr/>
            </p:nvSpPr>
            <p:spPr>
              <a:xfrm rot="2011191">
                <a:off x="4572358" y="1984896"/>
                <a:ext cx="1228464" cy="823071"/>
              </a:xfrm>
              <a:prstGeom prst="flowChartDecisi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21" name="Flowchart: Decision 720">
                <a:extLst>
                  <a:ext uri="{FF2B5EF4-FFF2-40B4-BE49-F238E27FC236}">
                    <a16:creationId xmlns:a16="http://schemas.microsoft.com/office/drawing/2014/main" id="{6D2D652A-4374-462F-9D77-48527D11EDA2}"/>
                  </a:ext>
                </a:extLst>
              </p:cNvPr>
              <p:cNvSpPr/>
              <p:nvPr/>
            </p:nvSpPr>
            <p:spPr>
              <a:xfrm rot="2011191">
                <a:off x="4875117" y="2705122"/>
                <a:ext cx="1228464" cy="823071"/>
              </a:xfrm>
              <a:prstGeom prst="flowChartDecisi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22" name="Flowchart: Decision 721">
                <a:extLst>
                  <a:ext uri="{FF2B5EF4-FFF2-40B4-BE49-F238E27FC236}">
                    <a16:creationId xmlns:a16="http://schemas.microsoft.com/office/drawing/2014/main" id="{6FCA2ADA-44A3-4B16-94C6-BA6F63F99E0A}"/>
                  </a:ext>
                </a:extLst>
              </p:cNvPr>
              <p:cNvSpPr/>
              <p:nvPr/>
            </p:nvSpPr>
            <p:spPr>
              <a:xfrm rot="2011191">
                <a:off x="5359815" y="1979116"/>
                <a:ext cx="1228464" cy="823071"/>
              </a:xfrm>
              <a:prstGeom prst="flowChartDecisi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23" name="Flowchart: Decision 722">
                <a:extLst>
                  <a:ext uri="{FF2B5EF4-FFF2-40B4-BE49-F238E27FC236}">
                    <a16:creationId xmlns:a16="http://schemas.microsoft.com/office/drawing/2014/main" id="{F5D7F45C-4094-4FFB-8598-3AE999DC835E}"/>
                  </a:ext>
                </a:extLst>
              </p:cNvPr>
              <p:cNvSpPr/>
              <p:nvPr/>
            </p:nvSpPr>
            <p:spPr>
              <a:xfrm rot="2011191">
                <a:off x="5667123" y="2705120"/>
                <a:ext cx="1228464" cy="823071"/>
              </a:xfrm>
              <a:prstGeom prst="flowChartDecisi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715" name="Group 714">
              <a:extLst>
                <a:ext uri="{FF2B5EF4-FFF2-40B4-BE49-F238E27FC236}">
                  <a16:creationId xmlns:a16="http://schemas.microsoft.com/office/drawing/2014/main" id="{1419D38C-CAF5-407B-B555-C9855244D697}"/>
                </a:ext>
              </a:extLst>
            </p:cNvPr>
            <p:cNvGrpSpPr/>
            <p:nvPr/>
          </p:nvGrpSpPr>
          <p:grpSpPr>
            <a:xfrm>
              <a:off x="3736544" y="4738739"/>
              <a:ext cx="1564483" cy="1043162"/>
              <a:chOff x="4572358" y="1979116"/>
              <a:chExt cx="2323229" cy="1549077"/>
            </a:xfrm>
          </p:grpSpPr>
          <p:sp>
            <p:nvSpPr>
              <p:cNvPr id="716" name="Flowchart: Decision 715">
                <a:extLst>
                  <a:ext uri="{FF2B5EF4-FFF2-40B4-BE49-F238E27FC236}">
                    <a16:creationId xmlns:a16="http://schemas.microsoft.com/office/drawing/2014/main" id="{E25F6220-3104-468F-A073-E820D409D9A5}"/>
                  </a:ext>
                </a:extLst>
              </p:cNvPr>
              <p:cNvSpPr/>
              <p:nvPr/>
            </p:nvSpPr>
            <p:spPr>
              <a:xfrm rot="2011191">
                <a:off x="4572358" y="1984896"/>
                <a:ext cx="1228464" cy="823071"/>
              </a:xfrm>
              <a:prstGeom prst="flowChartDecisi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17" name="Flowchart: Decision 716">
                <a:extLst>
                  <a:ext uri="{FF2B5EF4-FFF2-40B4-BE49-F238E27FC236}">
                    <a16:creationId xmlns:a16="http://schemas.microsoft.com/office/drawing/2014/main" id="{75F1AB50-E731-476A-9A1F-40BF614B3200}"/>
                  </a:ext>
                </a:extLst>
              </p:cNvPr>
              <p:cNvSpPr/>
              <p:nvPr/>
            </p:nvSpPr>
            <p:spPr>
              <a:xfrm rot="2011191">
                <a:off x="4875117" y="2705122"/>
                <a:ext cx="1228464" cy="823071"/>
              </a:xfrm>
              <a:prstGeom prst="flowChartDecisi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18" name="Flowchart: Decision 717">
                <a:extLst>
                  <a:ext uri="{FF2B5EF4-FFF2-40B4-BE49-F238E27FC236}">
                    <a16:creationId xmlns:a16="http://schemas.microsoft.com/office/drawing/2014/main" id="{D58FAFB3-E6CA-4C5A-BF48-958A81CB7CF5}"/>
                  </a:ext>
                </a:extLst>
              </p:cNvPr>
              <p:cNvSpPr/>
              <p:nvPr/>
            </p:nvSpPr>
            <p:spPr>
              <a:xfrm rot="2011191">
                <a:off x="5359815" y="1979116"/>
                <a:ext cx="1228464" cy="823071"/>
              </a:xfrm>
              <a:prstGeom prst="flowChartDecisi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19" name="Flowchart: Decision 718">
                <a:extLst>
                  <a:ext uri="{FF2B5EF4-FFF2-40B4-BE49-F238E27FC236}">
                    <a16:creationId xmlns:a16="http://schemas.microsoft.com/office/drawing/2014/main" id="{633C3561-8862-4D0E-9F9B-13CF522FDB54}"/>
                  </a:ext>
                </a:extLst>
              </p:cNvPr>
              <p:cNvSpPr/>
              <p:nvPr/>
            </p:nvSpPr>
            <p:spPr>
              <a:xfrm rot="2011191">
                <a:off x="5667123" y="2705120"/>
                <a:ext cx="1228464" cy="823071"/>
              </a:xfrm>
              <a:prstGeom prst="flowChartDecisi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B3475D22-E1E5-4B33-95A0-7F5A9A3268D0}"/>
              </a:ext>
            </a:extLst>
          </p:cNvPr>
          <p:cNvGrpSpPr/>
          <p:nvPr/>
        </p:nvGrpSpPr>
        <p:grpSpPr>
          <a:xfrm>
            <a:off x="7185104" y="1969720"/>
            <a:ext cx="4121771" cy="923330"/>
            <a:chOff x="3017859" y="4283314"/>
            <a:chExt cx="1886852" cy="923330"/>
          </a:xfrm>
        </p:grpSpPr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0CF5B8FF-5E23-40E6-A640-A48CEB96512C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4" name="TextBox 733">
              <a:extLst>
                <a:ext uri="{FF2B5EF4-FFF2-40B4-BE49-F238E27FC236}">
                  <a16:creationId xmlns:a16="http://schemas.microsoft.com/office/drawing/2014/main" id="{33337FB8-2BFD-4A9D-A87F-B1A5BAF505D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58E8DD10-752B-4349-BE72-9FE9B6268A95}"/>
              </a:ext>
            </a:extLst>
          </p:cNvPr>
          <p:cNvGrpSpPr/>
          <p:nvPr/>
        </p:nvGrpSpPr>
        <p:grpSpPr>
          <a:xfrm>
            <a:off x="7163838" y="4129960"/>
            <a:ext cx="4121771" cy="923330"/>
            <a:chOff x="3017859" y="4283314"/>
            <a:chExt cx="1886852" cy="923330"/>
          </a:xfrm>
        </p:grpSpPr>
        <p:sp>
          <p:nvSpPr>
            <p:cNvPr id="736" name="TextBox 735">
              <a:extLst>
                <a:ext uri="{FF2B5EF4-FFF2-40B4-BE49-F238E27FC236}">
                  <a16:creationId xmlns:a16="http://schemas.microsoft.com/office/drawing/2014/main" id="{0C625C03-8239-40D4-A134-7C5B4F1C3A5F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7" name="TextBox 736">
              <a:extLst>
                <a:ext uri="{FF2B5EF4-FFF2-40B4-BE49-F238E27FC236}">
                  <a16:creationId xmlns:a16="http://schemas.microsoft.com/office/drawing/2014/main" id="{DCE5514D-E115-44EA-9EF0-4AD2A4825FC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738" name="Group 737">
            <a:extLst>
              <a:ext uri="{FF2B5EF4-FFF2-40B4-BE49-F238E27FC236}">
                <a16:creationId xmlns:a16="http://schemas.microsoft.com/office/drawing/2014/main" id="{CAA120FE-001B-4CDE-8556-03E8BF47EF43}"/>
              </a:ext>
            </a:extLst>
          </p:cNvPr>
          <p:cNvGrpSpPr/>
          <p:nvPr/>
        </p:nvGrpSpPr>
        <p:grpSpPr>
          <a:xfrm>
            <a:off x="721735" y="3049840"/>
            <a:ext cx="4175329" cy="923330"/>
            <a:chOff x="3017859" y="4283314"/>
            <a:chExt cx="1890849" cy="923330"/>
          </a:xfrm>
        </p:grpSpPr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EAFDB68F-36DD-4232-8112-D03B086E8408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35B9CB29-17E4-4821-B0FA-9A31931C809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741" name="Group 740">
            <a:extLst>
              <a:ext uri="{FF2B5EF4-FFF2-40B4-BE49-F238E27FC236}">
                <a16:creationId xmlns:a16="http://schemas.microsoft.com/office/drawing/2014/main" id="{68500B65-55F3-4837-8A24-37EC998E146A}"/>
              </a:ext>
            </a:extLst>
          </p:cNvPr>
          <p:cNvGrpSpPr/>
          <p:nvPr/>
        </p:nvGrpSpPr>
        <p:grpSpPr>
          <a:xfrm>
            <a:off x="753634" y="5210080"/>
            <a:ext cx="4175329" cy="923330"/>
            <a:chOff x="3017859" y="4283314"/>
            <a:chExt cx="1890849" cy="923330"/>
          </a:xfrm>
        </p:grpSpPr>
        <p:sp>
          <p:nvSpPr>
            <p:cNvPr id="742" name="TextBox 741">
              <a:extLst>
                <a:ext uri="{FF2B5EF4-FFF2-40B4-BE49-F238E27FC236}">
                  <a16:creationId xmlns:a16="http://schemas.microsoft.com/office/drawing/2014/main" id="{B1EA3B85-F148-4047-81D3-E7ACBA6B0E2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3" name="TextBox 742">
              <a:extLst>
                <a:ext uri="{FF2B5EF4-FFF2-40B4-BE49-F238E27FC236}">
                  <a16:creationId xmlns:a16="http://schemas.microsoft.com/office/drawing/2014/main" id="{0B68A959-BF62-4E81-A6A1-CA53D9C0E9D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744" name="Donut 8">
            <a:extLst>
              <a:ext uri="{FF2B5EF4-FFF2-40B4-BE49-F238E27FC236}">
                <a16:creationId xmlns:a16="http://schemas.microsoft.com/office/drawing/2014/main" id="{CD023E06-6C2C-47BF-9C6B-78BF826C536D}"/>
              </a:ext>
            </a:extLst>
          </p:cNvPr>
          <p:cNvSpPr/>
          <p:nvPr/>
        </p:nvSpPr>
        <p:spPr>
          <a:xfrm>
            <a:off x="4377964" y="4291416"/>
            <a:ext cx="433022" cy="517600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45" name="Donut 24">
            <a:extLst>
              <a:ext uri="{FF2B5EF4-FFF2-40B4-BE49-F238E27FC236}">
                <a16:creationId xmlns:a16="http://schemas.microsoft.com/office/drawing/2014/main" id="{97D8FA77-B0D2-4278-B4D0-19616A68BD02}"/>
              </a:ext>
            </a:extLst>
          </p:cNvPr>
          <p:cNvSpPr/>
          <p:nvPr/>
        </p:nvSpPr>
        <p:spPr>
          <a:xfrm>
            <a:off x="4344121" y="2141160"/>
            <a:ext cx="501263" cy="505343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46" name="Block Arc 25">
            <a:extLst>
              <a:ext uri="{FF2B5EF4-FFF2-40B4-BE49-F238E27FC236}">
                <a16:creationId xmlns:a16="http://schemas.microsoft.com/office/drawing/2014/main" id="{6BC4C85E-AC32-4923-85C4-87B12856223E}"/>
              </a:ext>
            </a:extLst>
          </p:cNvPr>
          <p:cNvSpPr>
            <a:spLocks noChangeAspect="1"/>
          </p:cNvSpPr>
          <p:nvPr/>
        </p:nvSpPr>
        <p:spPr>
          <a:xfrm>
            <a:off x="7269913" y="3113016"/>
            <a:ext cx="359923" cy="51998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47" name="자유형 151">
            <a:extLst>
              <a:ext uri="{FF2B5EF4-FFF2-40B4-BE49-F238E27FC236}">
                <a16:creationId xmlns:a16="http://schemas.microsoft.com/office/drawing/2014/main" id="{40BA06F1-6DDF-441A-BA4A-3A31E74DC91E}"/>
              </a:ext>
            </a:extLst>
          </p:cNvPr>
          <p:cNvSpPr/>
          <p:nvPr/>
        </p:nvSpPr>
        <p:spPr>
          <a:xfrm>
            <a:off x="7161707" y="5326114"/>
            <a:ext cx="468128" cy="491333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136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27</cp:revision>
  <dcterms:created xsi:type="dcterms:W3CDTF">2018-02-18T19:39:47Z</dcterms:created>
  <dcterms:modified xsi:type="dcterms:W3CDTF">2018-12-20T05:11:19Z</dcterms:modified>
</cp:coreProperties>
</file>