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3E4038EC-0AFA-4FC1-B80F-0EE1594AA099}"/>
              </a:ext>
            </a:extLst>
          </p:cNvPr>
          <p:cNvSpPr/>
          <p:nvPr/>
        </p:nvSpPr>
        <p:spPr>
          <a:xfrm>
            <a:off x="4777708" y="1854684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BEF30BC-A22C-414A-AA14-C588DCFC4334}"/>
              </a:ext>
            </a:extLst>
          </p:cNvPr>
          <p:cNvSpPr/>
          <p:nvPr/>
        </p:nvSpPr>
        <p:spPr>
          <a:xfrm>
            <a:off x="4777708" y="2955968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5842461-C991-4DE4-ACC4-3DDA0D415396}"/>
              </a:ext>
            </a:extLst>
          </p:cNvPr>
          <p:cNvSpPr/>
          <p:nvPr/>
        </p:nvSpPr>
        <p:spPr>
          <a:xfrm>
            <a:off x="4777708" y="4057252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7FC1A6C-FAB7-4EB4-BB88-78554A3A21A9}"/>
              </a:ext>
            </a:extLst>
          </p:cNvPr>
          <p:cNvSpPr/>
          <p:nvPr/>
        </p:nvSpPr>
        <p:spPr>
          <a:xfrm>
            <a:off x="4777708" y="5158536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85" name="Freeform 4">
            <a:extLst>
              <a:ext uri="{FF2B5EF4-FFF2-40B4-BE49-F238E27FC236}">
                <a16:creationId xmlns:a16="http://schemas.microsoft.com/office/drawing/2014/main" id="{2CF4D546-1D2C-416D-9498-5CB5A4404334}"/>
              </a:ext>
            </a:extLst>
          </p:cNvPr>
          <p:cNvSpPr/>
          <p:nvPr/>
        </p:nvSpPr>
        <p:spPr>
          <a:xfrm>
            <a:off x="2700682" y="2925397"/>
            <a:ext cx="2056195" cy="1032243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11762"/>
              <a:gd name="connsiteY0" fmla="*/ 0 h 979713"/>
              <a:gd name="connsiteX1" fmla="*/ 0 w 1611762"/>
              <a:gd name="connsiteY1" fmla="*/ 979713 h 979713"/>
              <a:gd name="connsiteX2" fmla="*/ 1611709 w 1611762"/>
              <a:gd name="connsiteY2" fmla="*/ 910146 h 979713"/>
              <a:gd name="connsiteX3" fmla="*/ 1603149 w 1611762"/>
              <a:gd name="connsiteY3" fmla="*/ 0 h 979713"/>
              <a:gd name="connsiteX0" fmla="*/ 1581944 w 1611727"/>
              <a:gd name="connsiteY0" fmla="*/ 0 h 979713"/>
              <a:gd name="connsiteX1" fmla="*/ 0 w 1611727"/>
              <a:gd name="connsiteY1" fmla="*/ 979713 h 979713"/>
              <a:gd name="connsiteX2" fmla="*/ 1611709 w 1611727"/>
              <a:gd name="connsiteY2" fmla="*/ 910146 h 979713"/>
              <a:gd name="connsiteX3" fmla="*/ 1581944 w 1611727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2267"/>
              <a:gd name="connsiteY0" fmla="*/ 0 h 979713"/>
              <a:gd name="connsiteX1" fmla="*/ 0 w 1582267"/>
              <a:gd name="connsiteY1" fmla="*/ 979713 h 979713"/>
              <a:gd name="connsiteX2" fmla="*/ 1582022 w 1582267"/>
              <a:gd name="connsiteY2" fmla="*/ 920382 h 979713"/>
              <a:gd name="connsiteX3" fmla="*/ 1581944 w 1582267"/>
              <a:gd name="connsiteY3" fmla="*/ 0 h 979713"/>
              <a:gd name="connsiteX0" fmla="*/ 1581944 w 1582267"/>
              <a:gd name="connsiteY0" fmla="*/ 0 h 972229"/>
              <a:gd name="connsiteX1" fmla="*/ 0 w 1582267"/>
              <a:gd name="connsiteY1" fmla="*/ 972229 h 972229"/>
              <a:gd name="connsiteX2" fmla="*/ 1582022 w 1582267"/>
              <a:gd name="connsiteY2" fmla="*/ 912898 h 972229"/>
              <a:gd name="connsiteX3" fmla="*/ 1581944 w 1582267"/>
              <a:gd name="connsiteY3" fmla="*/ 0 h 972229"/>
              <a:gd name="connsiteX0" fmla="*/ 1577945 w 1582112"/>
              <a:gd name="connsiteY0" fmla="*/ 0 h 974723"/>
              <a:gd name="connsiteX1" fmla="*/ 0 w 1582112"/>
              <a:gd name="connsiteY1" fmla="*/ 974723 h 974723"/>
              <a:gd name="connsiteX2" fmla="*/ 1582022 w 1582112"/>
              <a:gd name="connsiteY2" fmla="*/ 915392 h 974723"/>
              <a:gd name="connsiteX3" fmla="*/ 1577945 w 1582112"/>
              <a:gd name="connsiteY3" fmla="*/ 0 h 974723"/>
              <a:gd name="connsiteX0" fmla="*/ 1575945 w 1582091"/>
              <a:gd name="connsiteY0" fmla="*/ 0 h 969734"/>
              <a:gd name="connsiteX1" fmla="*/ 0 w 1582091"/>
              <a:gd name="connsiteY1" fmla="*/ 969734 h 969734"/>
              <a:gd name="connsiteX2" fmla="*/ 1582022 w 1582091"/>
              <a:gd name="connsiteY2" fmla="*/ 910403 h 969734"/>
              <a:gd name="connsiteX3" fmla="*/ 1575945 w 1582091"/>
              <a:gd name="connsiteY3" fmla="*/ 0 h 969734"/>
              <a:gd name="connsiteX0" fmla="*/ 1575945 w 1582091"/>
              <a:gd name="connsiteY0" fmla="*/ 0 h 972229"/>
              <a:gd name="connsiteX1" fmla="*/ 0 w 1582091"/>
              <a:gd name="connsiteY1" fmla="*/ 972229 h 972229"/>
              <a:gd name="connsiteX2" fmla="*/ 1582022 w 1582091"/>
              <a:gd name="connsiteY2" fmla="*/ 912898 h 972229"/>
              <a:gd name="connsiteX3" fmla="*/ 1575945 w 1582091"/>
              <a:gd name="connsiteY3" fmla="*/ 0 h 972229"/>
              <a:gd name="connsiteX0" fmla="*/ 1575945 w 1582091"/>
              <a:gd name="connsiteY0" fmla="*/ 0 h 974724"/>
              <a:gd name="connsiteX1" fmla="*/ 0 w 1582091"/>
              <a:gd name="connsiteY1" fmla="*/ 974724 h 974724"/>
              <a:gd name="connsiteX2" fmla="*/ 1582022 w 1582091"/>
              <a:gd name="connsiteY2" fmla="*/ 915393 h 974724"/>
              <a:gd name="connsiteX3" fmla="*/ 1575945 w 1582091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0382 h 974724"/>
              <a:gd name="connsiteX3" fmla="*/ 1575945 w 1578155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2875 h 974724"/>
              <a:gd name="connsiteX3" fmla="*/ 1575945 w 1578155"/>
              <a:gd name="connsiteY3" fmla="*/ 0 h 974724"/>
              <a:gd name="connsiteX0" fmla="*/ 1585943 w 1588153"/>
              <a:gd name="connsiteY0" fmla="*/ 0 h 972229"/>
              <a:gd name="connsiteX1" fmla="*/ 0 w 1588153"/>
              <a:gd name="connsiteY1" fmla="*/ 972229 h 972229"/>
              <a:gd name="connsiteX2" fmla="*/ 1588021 w 1588153"/>
              <a:gd name="connsiteY2" fmla="*/ 922875 h 972229"/>
              <a:gd name="connsiteX3" fmla="*/ 1585943 w 1588153"/>
              <a:gd name="connsiteY3" fmla="*/ 0 h 972229"/>
              <a:gd name="connsiteX0" fmla="*/ 1593941 w 1596151"/>
              <a:gd name="connsiteY0" fmla="*/ 0 h 999669"/>
              <a:gd name="connsiteX1" fmla="*/ 0 w 1596151"/>
              <a:gd name="connsiteY1" fmla="*/ 999669 h 999669"/>
              <a:gd name="connsiteX2" fmla="*/ 1596019 w 1596151"/>
              <a:gd name="connsiteY2" fmla="*/ 922875 h 999669"/>
              <a:gd name="connsiteX3" fmla="*/ 1593941 w 1596151"/>
              <a:gd name="connsiteY3" fmla="*/ 0 h 9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151" h="999669">
                <a:moveTo>
                  <a:pt x="1593941" y="0"/>
                </a:moveTo>
                <a:lnTo>
                  <a:pt x="0" y="999669"/>
                </a:lnTo>
                <a:lnTo>
                  <a:pt x="1596019" y="922875"/>
                </a:lnTo>
                <a:cubicBezTo>
                  <a:pt x="1596900" y="618075"/>
                  <a:pt x="1593060" y="304800"/>
                  <a:pt x="1593941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85000"/>
                </a:schemeClr>
              </a:gs>
              <a:gs pos="100000">
                <a:schemeClr val="accent3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6" name="Freeform 3">
            <a:extLst>
              <a:ext uri="{FF2B5EF4-FFF2-40B4-BE49-F238E27FC236}">
                <a16:creationId xmlns:a16="http://schemas.microsoft.com/office/drawing/2014/main" id="{55EEBA75-8BF9-4524-B1C8-FDF9170A71A2}"/>
              </a:ext>
            </a:extLst>
          </p:cNvPr>
          <p:cNvSpPr/>
          <p:nvPr/>
        </p:nvSpPr>
        <p:spPr>
          <a:xfrm>
            <a:off x="2698364" y="1823772"/>
            <a:ext cx="2063810" cy="213386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600197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600197 w 1654629"/>
              <a:gd name="connsiteY3" fmla="*/ 0 h 2002971"/>
              <a:gd name="connsiteX0" fmla="*/ 1605484 w 1654629"/>
              <a:gd name="connsiteY0" fmla="*/ 0 h 2007224"/>
              <a:gd name="connsiteX1" fmla="*/ 0 w 1654629"/>
              <a:gd name="connsiteY1" fmla="*/ 2007224 h 2007224"/>
              <a:gd name="connsiteX2" fmla="*/ 1654629 w 1654629"/>
              <a:gd name="connsiteY2" fmla="*/ 853338 h 2007224"/>
              <a:gd name="connsiteX3" fmla="*/ 1605484 w 1654629"/>
              <a:gd name="connsiteY3" fmla="*/ 0 h 2007224"/>
              <a:gd name="connsiteX0" fmla="*/ 1605484 w 1612337"/>
              <a:gd name="connsiteY0" fmla="*/ 0 h 2007224"/>
              <a:gd name="connsiteX1" fmla="*/ 0 w 1612337"/>
              <a:gd name="connsiteY1" fmla="*/ 2007224 h 2007224"/>
              <a:gd name="connsiteX2" fmla="*/ 1612337 w 1612337"/>
              <a:gd name="connsiteY2" fmla="*/ 870350 h 2007224"/>
              <a:gd name="connsiteX3" fmla="*/ 1605484 w 1612337"/>
              <a:gd name="connsiteY3" fmla="*/ 0 h 200722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04470 h 2041344"/>
              <a:gd name="connsiteX3" fmla="*/ 1605484 w 1612337"/>
              <a:gd name="connsiteY3" fmla="*/ 0 h 204134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11293 h 2041344"/>
              <a:gd name="connsiteX3" fmla="*/ 1605484 w 1612337"/>
              <a:gd name="connsiteY3" fmla="*/ 0 h 2041344"/>
              <a:gd name="connsiteX0" fmla="*/ 1613967 w 1614481"/>
              <a:gd name="connsiteY0" fmla="*/ 0 h 2051579"/>
              <a:gd name="connsiteX1" fmla="*/ 0 w 1614481"/>
              <a:gd name="connsiteY1" fmla="*/ 2051579 h 2051579"/>
              <a:gd name="connsiteX2" fmla="*/ 1612337 w 1614481"/>
              <a:gd name="connsiteY2" fmla="*/ 921528 h 2051579"/>
              <a:gd name="connsiteX3" fmla="*/ 1613967 w 1614481"/>
              <a:gd name="connsiteY3" fmla="*/ 0 h 2051579"/>
              <a:gd name="connsiteX0" fmla="*/ 1597003 w 1612337"/>
              <a:gd name="connsiteY0" fmla="*/ 0 h 2048168"/>
              <a:gd name="connsiteX1" fmla="*/ 0 w 1612337"/>
              <a:gd name="connsiteY1" fmla="*/ 2048168 h 2048168"/>
              <a:gd name="connsiteX2" fmla="*/ 1612337 w 1612337"/>
              <a:gd name="connsiteY2" fmla="*/ 918117 h 2048168"/>
              <a:gd name="connsiteX3" fmla="*/ 1597003 w 1612337"/>
              <a:gd name="connsiteY3" fmla="*/ 0 h 2048168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3352 h 2043403"/>
              <a:gd name="connsiteX3" fmla="*/ 1600839 w 1612337"/>
              <a:gd name="connsiteY3" fmla="*/ 0 h 2043403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5735 h 2043403"/>
              <a:gd name="connsiteX3" fmla="*/ 1600839 w 1612337"/>
              <a:gd name="connsiteY3" fmla="*/ 0 h 2043403"/>
              <a:gd name="connsiteX0" fmla="*/ 1598829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598829 w 1610327"/>
              <a:gd name="connsiteY3" fmla="*/ 0 h 20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327" h="2068370">
                <a:moveTo>
                  <a:pt x="1598829" y="0"/>
                </a:moveTo>
                <a:lnTo>
                  <a:pt x="0" y="2068370"/>
                </a:lnTo>
                <a:lnTo>
                  <a:pt x="1610327" y="915735"/>
                </a:lnTo>
                <a:cubicBezTo>
                  <a:pt x="1608043" y="625618"/>
                  <a:pt x="1601113" y="290117"/>
                  <a:pt x="1598829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7" name="Freeform 59">
            <a:extLst>
              <a:ext uri="{FF2B5EF4-FFF2-40B4-BE49-F238E27FC236}">
                <a16:creationId xmlns:a16="http://schemas.microsoft.com/office/drawing/2014/main" id="{2ACD05E9-B918-4698-8058-A5D3F58B5F31}"/>
              </a:ext>
            </a:extLst>
          </p:cNvPr>
          <p:cNvSpPr/>
          <p:nvPr/>
        </p:nvSpPr>
        <p:spPr>
          <a:xfrm flipV="1">
            <a:off x="2707979" y="3953999"/>
            <a:ext cx="2047004" cy="1029679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06525"/>
              <a:gd name="connsiteY0" fmla="*/ 0 h 979713"/>
              <a:gd name="connsiteX1" fmla="*/ 0 w 1606525"/>
              <a:gd name="connsiteY1" fmla="*/ 979713 h 979713"/>
              <a:gd name="connsiteX2" fmla="*/ 1606422 w 1606525"/>
              <a:gd name="connsiteY2" fmla="*/ 910146 h 979713"/>
              <a:gd name="connsiteX3" fmla="*/ 1603149 w 1606525"/>
              <a:gd name="connsiteY3" fmla="*/ 0 h 979713"/>
              <a:gd name="connsiteX0" fmla="*/ 1603149 w 1603149"/>
              <a:gd name="connsiteY0" fmla="*/ 0 h 979713"/>
              <a:gd name="connsiteX1" fmla="*/ 0 w 1603149"/>
              <a:gd name="connsiteY1" fmla="*/ 979713 h 979713"/>
              <a:gd name="connsiteX2" fmla="*/ 1601135 w 1603149"/>
              <a:gd name="connsiteY2" fmla="*/ 914399 h 979713"/>
              <a:gd name="connsiteX3" fmla="*/ 1603149 w 1603149"/>
              <a:gd name="connsiteY3" fmla="*/ 0 h 979713"/>
              <a:gd name="connsiteX0" fmla="*/ 1608435 w 1608435"/>
              <a:gd name="connsiteY0" fmla="*/ 0 h 988219"/>
              <a:gd name="connsiteX1" fmla="*/ 0 w 1608435"/>
              <a:gd name="connsiteY1" fmla="*/ 988219 h 988219"/>
              <a:gd name="connsiteX2" fmla="*/ 1601135 w 1608435"/>
              <a:gd name="connsiteY2" fmla="*/ 922905 h 988219"/>
              <a:gd name="connsiteX3" fmla="*/ 1608435 w 1608435"/>
              <a:gd name="connsiteY3" fmla="*/ 0 h 988219"/>
              <a:gd name="connsiteX0" fmla="*/ 1591471 w 1601183"/>
              <a:gd name="connsiteY0" fmla="*/ 0 h 991631"/>
              <a:gd name="connsiteX1" fmla="*/ 0 w 1601183"/>
              <a:gd name="connsiteY1" fmla="*/ 991631 h 991631"/>
              <a:gd name="connsiteX2" fmla="*/ 1601135 w 1601183"/>
              <a:gd name="connsiteY2" fmla="*/ 926317 h 991631"/>
              <a:gd name="connsiteX3" fmla="*/ 1591471 w 1601183"/>
              <a:gd name="connsiteY3" fmla="*/ 0 h 991631"/>
              <a:gd name="connsiteX0" fmla="*/ 1587230 w 1601171"/>
              <a:gd name="connsiteY0" fmla="*/ 0 h 991631"/>
              <a:gd name="connsiteX1" fmla="*/ 0 w 1601171"/>
              <a:gd name="connsiteY1" fmla="*/ 991631 h 991631"/>
              <a:gd name="connsiteX2" fmla="*/ 1601135 w 1601171"/>
              <a:gd name="connsiteY2" fmla="*/ 926317 h 991631"/>
              <a:gd name="connsiteX3" fmla="*/ 1587230 w 1601171"/>
              <a:gd name="connsiteY3" fmla="*/ 0 h 991631"/>
              <a:gd name="connsiteX0" fmla="*/ 1587230 w 1601170"/>
              <a:gd name="connsiteY0" fmla="*/ 0 h 988219"/>
              <a:gd name="connsiteX1" fmla="*/ 0 w 1601170"/>
              <a:gd name="connsiteY1" fmla="*/ 988219 h 988219"/>
              <a:gd name="connsiteX2" fmla="*/ 1601135 w 1601170"/>
              <a:gd name="connsiteY2" fmla="*/ 922905 h 988219"/>
              <a:gd name="connsiteX3" fmla="*/ 1587230 w 1601170"/>
              <a:gd name="connsiteY3" fmla="*/ 0 h 988219"/>
              <a:gd name="connsiteX0" fmla="*/ 1587230 w 1601170"/>
              <a:gd name="connsiteY0" fmla="*/ 0 h 991631"/>
              <a:gd name="connsiteX1" fmla="*/ 0 w 1601170"/>
              <a:gd name="connsiteY1" fmla="*/ 991631 h 991631"/>
              <a:gd name="connsiteX2" fmla="*/ 1601135 w 1601170"/>
              <a:gd name="connsiteY2" fmla="*/ 926317 h 991631"/>
              <a:gd name="connsiteX3" fmla="*/ 1587230 w 1601170"/>
              <a:gd name="connsiteY3" fmla="*/ 0 h 991631"/>
              <a:gd name="connsiteX0" fmla="*/ 1589240 w 1603180"/>
              <a:gd name="connsiteY0" fmla="*/ 0 h 949187"/>
              <a:gd name="connsiteX1" fmla="*/ 0 w 1603180"/>
              <a:gd name="connsiteY1" fmla="*/ 949187 h 949187"/>
              <a:gd name="connsiteX2" fmla="*/ 1603145 w 1603180"/>
              <a:gd name="connsiteY2" fmla="*/ 926317 h 949187"/>
              <a:gd name="connsiteX3" fmla="*/ 1589240 w 1603180"/>
              <a:gd name="connsiteY3" fmla="*/ 0 h 949187"/>
              <a:gd name="connsiteX0" fmla="*/ 1589240 w 1603180"/>
              <a:gd name="connsiteY0" fmla="*/ 0 h 954181"/>
              <a:gd name="connsiteX1" fmla="*/ 0 w 1603180"/>
              <a:gd name="connsiteY1" fmla="*/ 954181 h 954181"/>
              <a:gd name="connsiteX2" fmla="*/ 1603145 w 1603180"/>
              <a:gd name="connsiteY2" fmla="*/ 926317 h 954181"/>
              <a:gd name="connsiteX3" fmla="*/ 1589240 w 1603180"/>
              <a:gd name="connsiteY3" fmla="*/ 0 h 954181"/>
              <a:gd name="connsiteX0" fmla="*/ 1591249 w 1605189"/>
              <a:gd name="connsiteY0" fmla="*/ 0 h 956677"/>
              <a:gd name="connsiteX1" fmla="*/ 0 w 1605189"/>
              <a:gd name="connsiteY1" fmla="*/ 956677 h 956677"/>
              <a:gd name="connsiteX2" fmla="*/ 1605154 w 1605189"/>
              <a:gd name="connsiteY2" fmla="*/ 926317 h 956677"/>
              <a:gd name="connsiteX3" fmla="*/ 1591249 w 1605189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2812 h 956677"/>
              <a:gd name="connsiteX3" fmla="*/ 1591249 w 1601181"/>
              <a:gd name="connsiteY3" fmla="*/ 0 h 956677"/>
              <a:gd name="connsiteX0" fmla="*/ 1591249 w 1607194"/>
              <a:gd name="connsiteY0" fmla="*/ 0 h 956677"/>
              <a:gd name="connsiteX1" fmla="*/ 0 w 1607194"/>
              <a:gd name="connsiteY1" fmla="*/ 956677 h 956677"/>
              <a:gd name="connsiteX2" fmla="*/ 1607163 w 1607194"/>
              <a:gd name="connsiteY2" fmla="*/ 892812 h 956677"/>
              <a:gd name="connsiteX3" fmla="*/ 1591249 w 1607194"/>
              <a:gd name="connsiteY3" fmla="*/ 0 h 956677"/>
              <a:gd name="connsiteX0" fmla="*/ 1591249 w 1603184"/>
              <a:gd name="connsiteY0" fmla="*/ 0 h 956677"/>
              <a:gd name="connsiteX1" fmla="*/ 0 w 1603184"/>
              <a:gd name="connsiteY1" fmla="*/ 956677 h 956677"/>
              <a:gd name="connsiteX2" fmla="*/ 1603144 w 1603184"/>
              <a:gd name="connsiteY2" fmla="*/ 890420 h 956677"/>
              <a:gd name="connsiteX3" fmla="*/ 1591249 w 1603184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0420 h 956677"/>
              <a:gd name="connsiteX3" fmla="*/ 1591249 w 1601181"/>
              <a:gd name="connsiteY3" fmla="*/ 0 h 956677"/>
              <a:gd name="connsiteX0" fmla="*/ 1591249 w 1597184"/>
              <a:gd name="connsiteY0" fmla="*/ 0 h 956677"/>
              <a:gd name="connsiteX1" fmla="*/ 0 w 1597184"/>
              <a:gd name="connsiteY1" fmla="*/ 956677 h 956677"/>
              <a:gd name="connsiteX2" fmla="*/ 1597114 w 1597184"/>
              <a:gd name="connsiteY2" fmla="*/ 890420 h 956677"/>
              <a:gd name="connsiteX3" fmla="*/ 1591249 w 1597184"/>
              <a:gd name="connsiteY3" fmla="*/ 0 h 956677"/>
              <a:gd name="connsiteX0" fmla="*/ 1593652 w 1597214"/>
              <a:gd name="connsiteY0" fmla="*/ 0 h 956677"/>
              <a:gd name="connsiteX1" fmla="*/ 0 w 1597214"/>
              <a:gd name="connsiteY1" fmla="*/ 956677 h 956677"/>
              <a:gd name="connsiteX2" fmla="*/ 1597114 w 1597214"/>
              <a:gd name="connsiteY2" fmla="*/ 890420 h 956677"/>
              <a:gd name="connsiteX3" fmla="*/ 1593652 w 1597214"/>
              <a:gd name="connsiteY3" fmla="*/ 0 h 95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14" h="956677">
                <a:moveTo>
                  <a:pt x="1593652" y="0"/>
                </a:moveTo>
                <a:lnTo>
                  <a:pt x="0" y="956677"/>
                </a:lnTo>
                <a:lnTo>
                  <a:pt x="1597114" y="890420"/>
                </a:lnTo>
                <a:cubicBezTo>
                  <a:pt x="1597995" y="585620"/>
                  <a:pt x="1592771" y="304800"/>
                  <a:pt x="159365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85000"/>
                </a:schemeClr>
              </a:gs>
              <a:gs pos="100000">
                <a:schemeClr val="accent2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8" name="Freeform 60">
            <a:extLst>
              <a:ext uri="{FF2B5EF4-FFF2-40B4-BE49-F238E27FC236}">
                <a16:creationId xmlns:a16="http://schemas.microsoft.com/office/drawing/2014/main" id="{5B187AA9-69F2-4C11-BB27-ED048886759C}"/>
              </a:ext>
            </a:extLst>
          </p:cNvPr>
          <p:cNvSpPr/>
          <p:nvPr/>
        </p:nvSpPr>
        <p:spPr>
          <a:xfrm flipV="1">
            <a:off x="2706092" y="3954001"/>
            <a:ext cx="2058102" cy="213210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594911 w 1617624"/>
              <a:gd name="connsiteY0" fmla="*/ 0 h 2002971"/>
              <a:gd name="connsiteX1" fmla="*/ 0 w 1617624"/>
              <a:gd name="connsiteY1" fmla="*/ 2002971 h 2002971"/>
              <a:gd name="connsiteX2" fmla="*/ 1617624 w 1617624"/>
              <a:gd name="connsiteY2" fmla="*/ 870350 h 2002971"/>
              <a:gd name="connsiteX3" fmla="*/ 1594911 w 1617624"/>
              <a:gd name="connsiteY3" fmla="*/ 0 h 2002971"/>
              <a:gd name="connsiteX0" fmla="*/ 1594911 w 1596478"/>
              <a:gd name="connsiteY0" fmla="*/ 0 h 2002971"/>
              <a:gd name="connsiteX1" fmla="*/ 0 w 1596478"/>
              <a:gd name="connsiteY1" fmla="*/ 2002971 h 2002971"/>
              <a:gd name="connsiteX2" fmla="*/ 1596478 w 1596478"/>
              <a:gd name="connsiteY2" fmla="*/ 883110 h 2002971"/>
              <a:gd name="connsiteX3" fmla="*/ 1594911 w 1596478"/>
              <a:gd name="connsiteY3" fmla="*/ 0 h 2002971"/>
              <a:gd name="connsiteX0" fmla="*/ 1605483 w 1605502"/>
              <a:gd name="connsiteY0" fmla="*/ 0 h 2015730"/>
              <a:gd name="connsiteX1" fmla="*/ 0 w 1605502"/>
              <a:gd name="connsiteY1" fmla="*/ 2015730 h 2015730"/>
              <a:gd name="connsiteX2" fmla="*/ 1596478 w 1605502"/>
              <a:gd name="connsiteY2" fmla="*/ 895869 h 2015730"/>
              <a:gd name="connsiteX3" fmla="*/ 1605483 w 1605502"/>
              <a:gd name="connsiteY3" fmla="*/ 0 h 2015730"/>
              <a:gd name="connsiteX0" fmla="*/ 1605483 w 1605502"/>
              <a:gd name="connsiteY0" fmla="*/ 0 h 2032742"/>
              <a:gd name="connsiteX1" fmla="*/ 0 w 1605502"/>
              <a:gd name="connsiteY1" fmla="*/ 2032742 h 2032742"/>
              <a:gd name="connsiteX2" fmla="*/ 1596478 w 1605502"/>
              <a:gd name="connsiteY2" fmla="*/ 912881 h 2032742"/>
              <a:gd name="connsiteX3" fmla="*/ 1605483 w 1605502"/>
              <a:gd name="connsiteY3" fmla="*/ 0 h 2032742"/>
              <a:gd name="connsiteX0" fmla="*/ 1592760 w 1596478"/>
              <a:gd name="connsiteY0" fmla="*/ 0 h 2060037"/>
              <a:gd name="connsiteX1" fmla="*/ 0 w 1596478"/>
              <a:gd name="connsiteY1" fmla="*/ 2060037 h 2060037"/>
              <a:gd name="connsiteX2" fmla="*/ 1596478 w 1596478"/>
              <a:gd name="connsiteY2" fmla="*/ 940176 h 2060037"/>
              <a:gd name="connsiteX3" fmla="*/ 1592760 w 1596478"/>
              <a:gd name="connsiteY3" fmla="*/ 0 h 2060037"/>
              <a:gd name="connsiteX0" fmla="*/ 1592760 w 1596478"/>
              <a:gd name="connsiteY0" fmla="*/ 0 h 2042978"/>
              <a:gd name="connsiteX1" fmla="*/ 0 w 1596478"/>
              <a:gd name="connsiteY1" fmla="*/ 2042978 h 2042978"/>
              <a:gd name="connsiteX2" fmla="*/ 1596478 w 1596478"/>
              <a:gd name="connsiteY2" fmla="*/ 923117 h 2042978"/>
              <a:gd name="connsiteX3" fmla="*/ 1592760 w 1596478"/>
              <a:gd name="connsiteY3" fmla="*/ 0 h 2042978"/>
              <a:gd name="connsiteX0" fmla="*/ 1592760 w 1596478"/>
              <a:gd name="connsiteY0" fmla="*/ 0 h 2053214"/>
              <a:gd name="connsiteX1" fmla="*/ 0 w 1596478"/>
              <a:gd name="connsiteY1" fmla="*/ 2053214 h 2053214"/>
              <a:gd name="connsiteX2" fmla="*/ 1596478 w 1596478"/>
              <a:gd name="connsiteY2" fmla="*/ 933353 h 2053214"/>
              <a:gd name="connsiteX3" fmla="*/ 1592760 w 1596478"/>
              <a:gd name="connsiteY3" fmla="*/ 0 h 2053214"/>
              <a:gd name="connsiteX0" fmla="*/ 1614004 w 1614014"/>
              <a:gd name="connsiteY0" fmla="*/ 0 h 2053214"/>
              <a:gd name="connsiteX1" fmla="*/ 0 w 1614014"/>
              <a:gd name="connsiteY1" fmla="*/ 2053214 h 2053214"/>
              <a:gd name="connsiteX2" fmla="*/ 1596478 w 1614014"/>
              <a:gd name="connsiteY2" fmla="*/ 933353 h 2053214"/>
              <a:gd name="connsiteX3" fmla="*/ 1614004 w 1614014"/>
              <a:gd name="connsiteY3" fmla="*/ 0 h 2053214"/>
              <a:gd name="connsiteX0" fmla="*/ 1599936 w 1599946"/>
              <a:gd name="connsiteY0" fmla="*/ 0 h 2015763"/>
              <a:gd name="connsiteX1" fmla="*/ 0 w 1599946"/>
              <a:gd name="connsiteY1" fmla="*/ 2015763 h 2015763"/>
              <a:gd name="connsiteX2" fmla="*/ 1582410 w 1599946"/>
              <a:gd name="connsiteY2" fmla="*/ 933353 h 2015763"/>
              <a:gd name="connsiteX3" fmla="*/ 1599936 w 1599946"/>
              <a:gd name="connsiteY3" fmla="*/ 0 h 2015763"/>
              <a:gd name="connsiteX0" fmla="*/ 1605965 w 1605975"/>
              <a:gd name="connsiteY0" fmla="*/ 0 h 2025750"/>
              <a:gd name="connsiteX1" fmla="*/ 0 w 1605975"/>
              <a:gd name="connsiteY1" fmla="*/ 2025750 h 2025750"/>
              <a:gd name="connsiteX2" fmla="*/ 1588439 w 1605975"/>
              <a:gd name="connsiteY2" fmla="*/ 933353 h 2025750"/>
              <a:gd name="connsiteX3" fmla="*/ 1605965 w 1605975"/>
              <a:gd name="connsiteY3" fmla="*/ 0 h 2025750"/>
              <a:gd name="connsiteX0" fmla="*/ 1605965 w 1605975"/>
              <a:gd name="connsiteY0" fmla="*/ 0 h 2018259"/>
              <a:gd name="connsiteX1" fmla="*/ 0 w 1605975"/>
              <a:gd name="connsiteY1" fmla="*/ 2018259 h 2018259"/>
              <a:gd name="connsiteX2" fmla="*/ 1588439 w 1605975"/>
              <a:gd name="connsiteY2" fmla="*/ 933353 h 2018259"/>
              <a:gd name="connsiteX3" fmla="*/ 1605965 w 1605975"/>
              <a:gd name="connsiteY3" fmla="*/ 0 h 2018259"/>
              <a:gd name="connsiteX0" fmla="*/ 1605965 w 1608648"/>
              <a:gd name="connsiteY0" fmla="*/ 0 h 2018259"/>
              <a:gd name="connsiteX1" fmla="*/ 0 w 1608648"/>
              <a:gd name="connsiteY1" fmla="*/ 2018259 h 2018259"/>
              <a:gd name="connsiteX2" fmla="*/ 1608648 w 1608648"/>
              <a:gd name="connsiteY2" fmla="*/ 896780 h 2018259"/>
              <a:gd name="connsiteX3" fmla="*/ 1605965 w 1608648"/>
              <a:gd name="connsiteY3" fmla="*/ 0 h 2018259"/>
              <a:gd name="connsiteX0" fmla="*/ 1605965 w 1614711"/>
              <a:gd name="connsiteY0" fmla="*/ 0 h 2018259"/>
              <a:gd name="connsiteX1" fmla="*/ 0 w 1614711"/>
              <a:gd name="connsiteY1" fmla="*/ 2018259 h 2018259"/>
              <a:gd name="connsiteX2" fmla="*/ 1614711 w 1614711"/>
              <a:gd name="connsiteY2" fmla="*/ 908971 h 2018259"/>
              <a:gd name="connsiteX3" fmla="*/ 1605965 w 1614711"/>
              <a:gd name="connsiteY3" fmla="*/ 0 h 20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711" h="2018259">
                <a:moveTo>
                  <a:pt x="1605965" y="0"/>
                </a:moveTo>
                <a:lnTo>
                  <a:pt x="0" y="2018259"/>
                </a:lnTo>
                <a:lnTo>
                  <a:pt x="1614711" y="908971"/>
                </a:lnTo>
                <a:cubicBezTo>
                  <a:pt x="1614189" y="614601"/>
                  <a:pt x="1606487" y="294370"/>
                  <a:pt x="1605965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5000"/>
                </a:schemeClr>
              </a:gs>
              <a:gs pos="100000">
                <a:schemeClr val="accent1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89" name="그룹 62">
            <a:extLst>
              <a:ext uri="{FF2B5EF4-FFF2-40B4-BE49-F238E27FC236}">
                <a16:creationId xmlns:a16="http://schemas.microsoft.com/office/drawing/2014/main" id="{7EBB1DD0-6B61-400B-91CF-6E8DEEF2176A}"/>
              </a:ext>
            </a:extLst>
          </p:cNvPr>
          <p:cNvGrpSpPr/>
          <p:nvPr/>
        </p:nvGrpSpPr>
        <p:grpSpPr>
          <a:xfrm>
            <a:off x="968224" y="3750500"/>
            <a:ext cx="1515329" cy="1220346"/>
            <a:chOff x="9900592" y="3481411"/>
            <a:chExt cx="1532190" cy="1233924"/>
          </a:xfrm>
        </p:grpSpPr>
        <p:grpSp>
          <p:nvGrpSpPr>
            <p:cNvPr id="190" name="그룹 64">
              <a:extLst>
                <a:ext uri="{FF2B5EF4-FFF2-40B4-BE49-F238E27FC236}">
                  <a16:creationId xmlns:a16="http://schemas.microsoft.com/office/drawing/2014/main" id="{8DAF9BA4-A832-4A78-B01B-AC180E3766F6}"/>
                </a:ext>
              </a:extLst>
            </p:cNvPr>
            <p:cNvGrpSpPr/>
            <p:nvPr/>
          </p:nvGrpSpPr>
          <p:grpSpPr>
            <a:xfrm>
              <a:off x="9900593" y="3481411"/>
              <a:ext cx="1532189" cy="385808"/>
              <a:chOff x="5134373" y="3131004"/>
              <a:chExt cx="1431908" cy="315692"/>
            </a:xfrm>
          </p:grpSpPr>
          <p:sp>
            <p:nvSpPr>
              <p:cNvPr id="197" name="직사각형 6">
                <a:extLst>
                  <a:ext uri="{FF2B5EF4-FFF2-40B4-BE49-F238E27FC236}">
                    <a16:creationId xmlns:a16="http://schemas.microsoft.com/office/drawing/2014/main" id="{96EA2321-68B9-44C0-80EA-6BA2E5D0BD88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8" name="자유형: 도형 72">
                <a:extLst>
                  <a:ext uri="{FF2B5EF4-FFF2-40B4-BE49-F238E27FC236}">
                    <a16:creationId xmlns:a16="http://schemas.microsoft.com/office/drawing/2014/main" id="{C14AD18A-EFB0-4E92-965C-912CAEFE8700}"/>
                  </a:ext>
                </a:extLst>
              </p:cNvPr>
              <p:cNvSpPr/>
              <p:nvPr/>
            </p:nvSpPr>
            <p:spPr>
              <a:xfrm>
                <a:off x="5134373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91" name="그룹 65">
              <a:extLst>
                <a:ext uri="{FF2B5EF4-FFF2-40B4-BE49-F238E27FC236}">
                  <a16:creationId xmlns:a16="http://schemas.microsoft.com/office/drawing/2014/main" id="{E3E5445A-BE39-4EFF-A86E-DE531CD6B86F}"/>
                </a:ext>
              </a:extLst>
            </p:cNvPr>
            <p:cNvGrpSpPr/>
            <p:nvPr/>
          </p:nvGrpSpPr>
          <p:grpSpPr>
            <a:xfrm>
              <a:off x="9900592" y="3905469"/>
              <a:ext cx="1532189" cy="385808"/>
              <a:chOff x="5018098" y="3131004"/>
              <a:chExt cx="1431908" cy="315692"/>
            </a:xfrm>
          </p:grpSpPr>
          <p:sp>
            <p:nvSpPr>
              <p:cNvPr id="195" name="직사각형 6">
                <a:extLst>
                  <a:ext uri="{FF2B5EF4-FFF2-40B4-BE49-F238E27FC236}">
                    <a16:creationId xmlns:a16="http://schemas.microsoft.com/office/drawing/2014/main" id="{9D40AAC7-0A90-4E35-B81F-B4F9A418F369}"/>
                  </a:ext>
                </a:extLst>
              </p:cNvPr>
              <p:cNvSpPr/>
              <p:nvPr/>
            </p:nvSpPr>
            <p:spPr>
              <a:xfrm>
                <a:off x="5092049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6" name="자유형: 도형 70">
                <a:extLst>
                  <a:ext uri="{FF2B5EF4-FFF2-40B4-BE49-F238E27FC236}">
                    <a16:creationId xmlns:a16="http://schemas.microsoft.com/office/drawing/2014/main" id="{611E9969-7181-4D34-B4BE-27D0E02D422C}"/>
                  </a:ext>
                </a:extLst>
              </p:cNvPr>
              <p:cNvSpPr/>
              <p:nvPr/>
            </p:nvSpPr>
            <p:spPr>
              <a:xfrm>
                <a:off x="5018098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92" name="그룹 66">
              <a:extLst>
                <a:ext uri="{FF2B5EF4-FFF2-40B4-BE49-F238E27FC236}">
                  <a16:creationId xmlns:a16="http://schemas.microsoft.com/office/drawing/2014/main" id="{500D0D14-7371-428B-BC56-DA9E9F60E01A}"/>
                </a:ext>
              </a:extLst>
            </p:cNvPr>
            <p:cNvGrpSpPr/>
            <p:nvPr/>
          </p:nvGrpSpPr>
          <p:grpSpPr>
            <a:xfrm>
              <a:off x="9900593" y="4329527"/>
              <a:ext cx="1532189" cy="385808"/>
              <a:chOff x="5134373" y="3131004"/>
              <a:chExt cx="1431908" cy="315692"/>
            </a:xfrm>
          </p:grpSpPr>
          <p:sp>
            <p:nvSpPr>
              <p:cNvPr id="193" name="직사각형 6">
                <a:extLst>
                  <a:ext uri="{FF2B5EF4-FFF2-40B4-BE49-F238E27FC236}">
                    <a16:creationId xmlns:a16="http://schemas.microsoft.com/office/drawing/2014/main" id="{A2AC6B2E-7129-4E69-B8C0-B51596E9CCD1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25831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4" name="자유형: 도형 68">
                <a:extLst>
                  <a:ext uri="{FF2B5EF4-FFF2-40B4-BE49-F238E27FC236}">
                    <a16:creationId xmlns:a16="http://schemas.microsoft.com/office/drawing/2014/main" id="{88DC9231-E8CA-4AA2-98AF-3FF96F5202D2}"/>
                  </a:ext>
                </a:extLst>
              </p:cNvPr>
              <p:cNvSpPr/>
              <p:nvPr/>
            </p:nvSpPr>
            <p:spPr>
              <a:xfrm>
                <a:off x="5134373" y="3131004"/>
                <a:ext cx="1431908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99" name="Chord 14">
            <a:extLst>
              <a:ext uri="{FF2B5EF4-FFF2-40B4-BE49-F238E27FC236}">
                <a16:creationId xmlns:a16="http://schemas.microsoft.com/office/drawing/2014/main" id="{FF281763-B84E-4CF0-A89F-834CCD9BC6E6}"/>
              </a:ext>
            </a:extLst>
          </p:cNvPr>
          <p:cNvSpPr/>
          <p:nvPr/>
        </p:nvSpPr>
        <p:spPr>
          <a:xfrm>
            <a:off x="1376291" y="2771499"/>
            <a:ext cx="699193" cy="882325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" name="Rectangle 30">
            <a:extLst>
              <a:ext uri="{FF2B5EF4-FFF2-40B4-BE49-F238E27FC236}">
                <a16:creationId xmlns:a16="http://schemas.microsoft.com/office/drawing/2014/main" id="{465ECD1F-782C-4F2B-98E5-0071F99D044A}"/>
              </a:ext>
            </a:extLst>
          </p:cNvPr>
          <p:cNvSpPr/>
          <p:nvPr/>
        </p:nvSpPr>
        <p:spPr>
          <a:xfrm>
            <a:off x="5097399" y="325626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1" name="Rounded Rectangle 32">
            <a:extLst>
              <a:ext uri="{FF2B5EF4-FFF2-40B4-BE49-F238E27FC236}">
                <a16:creationId xmlns:a16="http://schemas.microsoft.com/office/drawing/2014/main" id="{D68F3062-9E59-40B1-ADE4-B487EB7B4927}"/>
              </a:ext>
            </a:extLst>
          </p:cNvPr>
          <p:cNvSpPr/>
          <p:nvPr/>
        </p:nvSpPr>
        <p:spPr>
          <a:xfrm>
            <a:off x="5097399" y="543867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" name="Rectangle 16">
            <a:extLst>
              <a:ext uri="{FF2B5EF4-FFF2-40B4-BE49-F238E27FC236}">
                <a16:creationId xmlns:a16="http://schemas.microsoft.com/office/drawing/2014/main" id="{468533AC-C043-4C1D-81B4-F65FD1F2603F}"/>
              </a:ext>
            </a:extLst>
          </p:cNvPr>
          <p:cNvSpPr/>
          <p:nvPr/>
        </p:nvSpPr>
        <p:spPr>
          <a:xfrm rot="2700000">
            <a:off x="5158477" y="425008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3" name="Rectangle 9">
            <a:extLst>
              <a:ext uri="{FF2B5EF4-FFF2-40B4-BE49-F238E27FC236}">
                <a16:creationId xmlns:a16="http://schemas.microsoft.com/office/drawing/2014/main" id="{E83D5170-1514-4903-B815-01CCE662BBC0}"/>
              </a:ext>
            </a:extLst>
          </p:cNvPr>
          <p:cNvSpPr/>
          <p:nvPr/>
        </p:nvSpPr>
        <p:spPr>
          <a:xfrm>
            <a:off x="5112706" y="21723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D1B9B12-19E3-451C-BBF6-79472C94423F}"/>
              </a:ext>
            </a:extLst>
          </p:cNvPr>
          <p:cNvGrpSpPr/>
          <p:nvPr/>
        </p:nvGrpSpPr>
        <p:grpSpPr>
          <a:xfrm>
            <a:off x="6048624" y="1898092"/>
            <a:ext cx="5245190" cy="892552"/>
            <a:chOff x="1353016" y="1766707"/>
            <a:chExt cx="4320480" cy="892552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881221D0-2297-4D88-803F-C48060EA9FD3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A9947BC-68D1-465A-B858-B1BD7ECE93CD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AB8EB72A-2FB9-4696-A456-73EDC20A2FB7}"/>
              </a:ext>
            </a:extLst>
          </p:cNvPr>
          <p:cNvGrpSpPr/>
          <p:nvPr/>
        </p:nvGrpSpPr>
        <p:grpSpPr>
          <a:xfrm>
            <a:off x="6048624" y="2996212"/>
            <a:ext cx="5245190" cy="892552"/>
            <a:chOff x="1353016" y="1766707"/>
            <a:chExt cx="4320480" cy="892552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8F21887F-79C8-4017-9B3D-610CAB344A5D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6E291AA6-52DC-4749-864B-D640F69C0E29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3BA49AA5-9FEE-4FEC-A544-06D94D52B966}"/>
              </a:ext>
            </a:extLst>
          </p:cNvPr>
          <p:cNvGrpSpPr/>
          <p:nvPr/>
        </p:nvGrpSpPr>
        <p:grpSpPr>
          <a:xfrm>
            <a:off x="6048624" y="4094330"/>
            <a:ext cx="5245190" cy="892552"/>
            <a:chOff x="1353016" y="1766707"/>
            <a:chExt cx="4320480" cy="892552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0CF3525E-F2C8-43D7-9745-1A880AE1D6E1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51F65EB-6B47-4E34-B4EE-717DF68BFAC3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23AD49AA-EC38-4BA9-8ACE-8749BA7D4BCE}"/>
              </a:ext>
            </a:extLst>
          </p:cNvPr>
          <p:cNvGrpSpPr/>
          <p:nvPr/>
        </p:nvGrpSpPr>
        <p:grpSpPr>
          <a:xfrm>
            <a:off x="6048624" y="5192450"/>
            <a:ext cx="5245190" cy="892552"/>
            <a:chOff x="1353016" y="1766707"/>
            <a:chExt cx="4320480" cy="892552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7B85AAEC-54A8-40F3-B158-76DEC955D397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3B23B89B-0717-4A86-A478-1D917B5B1B1A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2018-12-18T07:18:39Z</dcterms:modified>
</cp:coreProperties>
</file>