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666666666666666E-3"/>
          <c:y val="1.4384035454393963E-2"/>
          <c:w val="0.96625115510484016"/>
          <c:h val="0.9853555768109099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8A432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1D77-4B80-AAE2-59E09AE5175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1D77-4B80-AAE2-59E09AE5175C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1D77-4B80-AAE2-59E09AE5175C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1D77-4B80-AAE2-59E09AE5175C}"/>
              </c:ext>
            </c:extLst>
          </c:dPt>
          <c:cat>
            <c:strRef>
              <c:f>Sheet1!$A$2:$A$5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35</c:v>
                </c:pt>
                <c:pt idx="2">
                  <c:v>30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77-4B80-AAE2-59E09AE517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6" name="Donut 3">
            <a:extLst>
              <a:ext uri="{FF2B5EF4-FFF2-40B4-BE49-F238E27FC236}">
                <a16:creationId xmlns:a16="http://schemas.microsoft.com/office/drawing/2014/main" id="{A2684353-54C4-4CCC-8BD2-C90BFD686ADF}"/>
              </a:ext>
            </a:extLst>
          </p:cNvPr>
          <p:cNvSpPr/>
          <p:nvPr/>
        </p:nvSpPr>
        <p:spPr>
          <a:xfrm>
            <a:off x="989160" y="2314676"/>
            <a:ext cx="3314394" cy="3314394"/>
          </a:xfrm>
          <a:prstGeom prst="donut">
            <a:avLst>
              <a:gd name="adj" fmla="val 25809"/>
            </a:avLst>
          </a:prstGeom>
          <a:solidFill>
            <a:schemeClr val="bg1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aphicFrame>
        <p:nvGraphicFramePr>
          <p:cNvPr id="417" name="Chart 416">
            <a:extLst>
              <a:ext uri="{FF2B5EF4-FFF2-40B4-BE49-F238E27FC236}">
                <a16:creationId xmlns:a16="http://schemas.microsoft.com/office/drawing/2014/main" id="{53753E6C-044E-40E2-9E78-E69C0ACF64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315222"/>
              </p:ext>
            </p:extLst>
          </p:nvPr>
        </p:nvGraphicFramePr>
        <p:xfrm>
          <a:off x="1152938" y="2456402"/>
          <a:ext cx="3061267" cy="2993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8" name="Rectangle 417">
            <a:extLst>
              <a:ext uri="{FF2B5EF4-FFF2-40B4-BE49-F238E27FC236}">
                <a16:creationId xmlns:a16="http://schemas.microsoft.com/office/drawing/2014/main" id="{579E32D8-5772-43B2-A494-E8D714423E67}"/>
              </a:ext>
            </a:extLst>
          </p:cNvPr>
          <p:cNvSpPr/>
          <p:nvPr/>
        </p:nvSpPr>
        <p:spPr>
          <a:xfrm>
            <a:off x="5776572" y="2934172"/>
            <a:ext cx="5503877" cy="898996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993B8A78-C065-4149-81F0-27C3DE6A9EE8}"/>
              </a:ext>
            </a:extLst>
          </p:cNvPr>
          <p:cNvSpPr/>
          <p:nvPr/>
        </p:nvSpPr>
        <p:spPr>
          <a:xfrm>
            <a:off x="5776572" y="4001066"/>
            <a:ext cx="5503877" cy="898996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CDFC3E2D-8B79-4C9C-8E4C-88DC392CC90D}"/>
              </a:ext>
            </a:extLst>
          </p:cNvPr>
          <p:cNvSpPr/>
          <p:nvPr/>
        </p:nvSpPr>
        <p:spPr>
          <a:xfrm>
            <a:off x="5776572" y="5102145"/>
            <a:ext cx="5503877" cy="95982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B3FADEF3-69BC-4A9F-A65C-3BD17A757DFF}"/>
              </a:ext>
            </a:extLst>
          </p:cNvPr>
          <p:cNvSpPr/>
          <p:nvPr/>
        </p:nvSpPr>
        <p:spPr>
          <a:xfrm>
            <a:off x="5776572" y="1867278"/>
            <a:ext cx="5503877" cy="89899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D4A5C524-81A5-44BF-92B5-6EECCEB354A0}"/>
              </a:ext>
            </a:extLst>
          </p:cNvPr>
          <p:cNvGrpSpPr/>
          <p:nvPr/>
        </p:nvGrpSpPr>
        <p:grpSpPr>
          <a:xfrm>
            <a:off x="7084596" y="4104567"/>
            <a:ext cx="4042028" cy="744082"/>
            <a:chOff x="5889060" y="3825612"/>
            <a:chExt cx="2527679" cy="744082"/>
          </a:xfrm>
        </p:grpSpPr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BE8AD016-7ECA-4801-A64E-51B6FBBF90A9}"/>
                </a:ext>
              </a:extLst>
            </p:cNvPr>
            <p:cNvSpPr txBox="1"/>
            <p:nvPr/>
          </p:nvSpPr>
          <p:spPr>
            <a:xfrm>
              <a:off x="5889060" y="4108029"/>
              <a:ext cx="25276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7F3CE151-EBBF-47D8-9A1F-D127BA2863CD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0A63A049-7195-4A48-976C-E79680BBF7E5}"/>
              </a:ext>
            </a:extLst>
          </p:cNvPr>
          <p:cNvGrpSpPr/>
          <p:nvPr/>
        </p:nvGrpSpPr>
        <p:grpSpPr>
          <a:xfrm>
            <a:off x="7084596" y="3026353"/>
            <a:ext cx="4042028" cy="744082"/>
            <a:chOff x="5889060" y="3825612"/>
            <a:chExt cx="2527679" cy="744082"/>
          </a:xfrm>
        </p:grpSpPr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CA1D6312-FE34-4AC7-AEC7-41879B0F0AA8}"/>
                </a:ext>
              </a:extLst>
            </p:cNvPr>
            <p:cNvSpPr txBox="1"/>
            <p:nvPr/>
          </p:nvSpPr>
          <p:spPr>
            <a:xfrm>
              <a:off x="5889060" y="4108029"/>
              <a:ext cx="25276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0CD8BE09-4BB5-4701-91CE-0C1C232D9C35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28" name="Group 427">
            <a:extLst>
              <a:ext uri="{FF2B5EF4-FFF2-40B4-BE49-F238E27FC236}">
                <a16:creationId xmlns:a16="http://schemas.microsoft.com/office/drawing/2014/main" id="{0506E2C8-F0EB-411C-B057-828948A423D8}"/>
              </a:ext>
            </a:extLst>
          </p:cNvPr>
          <p:cNvGrpSpPr/>
          <p:nvPr/>
        </p:nvGrpSpPr>
        <p:grpSpPr>
          <a:xfrm>
            <a:off x="7084596" y="5210015"/>
            <a:ext cx="4042028" cy="744082"/>
            <a:chOff x="5889060" y="3825612"/>
            <a:chExt cx="2527679" cy="744082"/>
          </a:xfrm>
        </p:grpSpPr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A46AAC95-DE87-4C72-8D13-5D5AF041B7E7}"/>
                </a:ext>
              </a:extLst>
            </p:cNvPr>
            <p:cNvSpPr txBox="1"/>
            <p:nvPr/>
          </p:nvSpPr>
          <p:spPr>
            <a:xfrm>
              <a:off x="5889060" y="4108029"/>
              <a:ext cx="25276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10AC70B6-771D-43C9-909C-D026EB849D84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FFA2644E-A4F2-4591-BC27-FCD1906A1085}"/>
              </a:ext>
            </a:extLst>
          </p:cNvPr>
          <p:cNvGrpSpPr/>
          <p:nvPr/>
        </p:nvGrpSpPr>
        <p:grpSpPr>
          <a:xfrm>
            <a:off x="7084596" y="1948137"/>
            <a:ext cx="4042028" cy="744082"/>
            <a:chOff x="5889060" y="3825612"/>
            <a:chExt cx="2527679" cy="744082"/>
          </a:xfrm>
        </p:grpSpPr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CA817A2D-88F7-4703-9124-348D9D7A827F}"/>
                </a:ext>
              </a:extLst>
            </p:cNvPr>
            <p:cNvSpPr txBox="1"/>
            <p:nvPr/>
          </p:nvSpPr>
          <p:spPr>
            <a:xfrm>
              <a:off x="5889060" y="4108029"/>
              <a:ext cx="25276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2189A217-6583-49F2-8D36-0D7BF3E5AC27}"/>
                </a:ext>
              </a:extLst>
            </p:cNvPr>
            <p:cNvSpPr txBox="1"/>
            <p:nvPr/>
          </p:nvSpPr>
          <p:spPr>
            <a:xfrm>
              <a:off x="5889060" y="3825612"/>
              <a:ext cx="25276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34" name="Rectangle 433">
            <a:extLst>
              <a:ext uri="{FF2B5EF4-FFF2-40B4-BE49-F238E27FC236}">
                <a16:creationId xmlns:a16="http://schemas.microsoft.com/office/drawing/2014/main" id="{86B7F012-3905-4992-B318-16FFEF795525}"/>
              </a:ext>
            </a:extLst>
          </p:cNvPr>
          <p:cNvSpPr/>
          <p:nvPr/>
        </p:nvSpPr>
        <p:spPr>
          <a:xfrm>
            <a:off x="5971264" y="3136782"/>
            <a:ext cx="99889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15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2BDEDC22-AA39-4C03-B12D-2874D8935E4A}"/>
              </a:ext>
            </a:extLst>
          </p:cNvPr>
          <p:cNvSpPr/>
          <p:nvPr/>
        </p:nvSpPr>
        <p:spPr>
          <a:xfrm>
            <a:off x="5971264" y="4214997"/>
            <a:ext cx="99889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35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1AED275B-775D-4893-8FA3-EF99FB7D5D40}"/>
              </a:ext>
            </a:extLst>
          </p:cNvPr>
          <p:cNvSpPr/>
          <p:nvPr/>
        </p:nvSpPr>
        <p:spPr>
          <a:xfrm>
            <a:off x="5971264" y="5320445"/>
            <a:ext cx="99889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CB97595F-6952-409B-B9A8-E458178E05DD}"/>
              </a:ext>
            </a:extLst>
          </p:cNvPr>
          <p:cNvSpPr/>
          <p:nvPr/>
        </p:nvSpPr>
        <p:spPr>
          <a:xfrm>
            <a:off x="5971264" y="2058567"/>
            <a:ext cx="99889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438" name="Elbow Connector 28">
            <a:extLst>
              <a:ext uri="{FF2B5EF4-FFF2-40B4-BE49-F238E27FC236}">
                <a16:creationId xmlns:a16="http://schemas.microsoft.com/office/drawing/2014/main" id="{E6FEBDFF-4E28-44ED-A417-441DD222D0C7}"/>
              </a:ext>
            </a:extLst>
          </p:cNvPr>
          <p:cNvCxnSpPr>
            <a:cxnSpLocks/>
            <a:endCxn id="421" idx="1"/>
          </p:cNvCxnSpPr>
          <p:nvPr/>
        </p:nvCxnSpPr>
        <p:spPr>
          <a:xfrm flipV="1">
            <a:off x="2392823" y="2316776"/>
            <a:ext cx="3383749" cy="139626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Elbow Connector 29">
            <a:extLst>
              <a:ext uri="{FF2B5EF4-FFF2-40B4-BE49-F238E27FC236}">
                <a16:creationId xmlns:a16="http://schemas.microsoft.com/office/drawing/2014/main" id="{C1A8DF68-27DB-4898-9A0C-C74C1889000F}"/>
              </a:ext>
            </a:extLst>
          </p:cNvPr>
          <p:cNvCxnSpPr>
            <a:cxnSpLocks/>
            <a:endCxn id="418" idx="1"/>
          </p:cNvCxnSpPr>
          <p:nvPr/>
        </p:nvCxnSpPr>
        <p:spPr>
          <a:xfrm>
            <a:off x="3640509" y="2766274"/>
            <a:ext cx="2136063" cy="617396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4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Elbow Connector 30">
            <a:extLst>
              <a:ext uri="{FF2B5EF4-FFF2-40B4-BE49-F238E27FC236}">
                <a16:creationId xmlns:a16="http://schemas.microsoft.com/office/drawing/2014/main" id="{1FCE0B5A-2ADD-48B5-BF7A-72B0DA7D97E2}"/>
              </a:ext>
            </a:extLst>
          </p:cNvPr>
          <p:cNvCxnSpPr>
            <a:cxnSpLocks/>
            <a:endCxn id="420" idx="1"/>
          </p:cNvCxnSpPr>
          <p:nvPr/>
        </p:nvCxnSpPr>
        <p:spPr>
          <a:xfrm>
            <a:off x="2312635" y="5459781"/>
            <a:ext cx="3463936" cy="122275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2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Elbow Connector 31">
            <a:extLst>
              <a:ext uri="{FF2B5EF4-FFF2-40B4-BE49-F238E27FC236}">
                <a16:creationId xmlns:a16="http://schemas.microsoft.com/office/drawing/2014/main" id="{CC12708F-7EDD-45A0-8E68-93D625D7B0EB}"/>
              </a:ext>
            </a:extLst>
          </p:cNvPr>
          <p:cNvCxnSpPr>
            <a:cxnSpLocks/>
            <a:endCxn id="419" idx="1"/>
          </p:cNvCxnSpPr>
          <p:nvPr/>
        </p:nvCxnSpPr>
        <p:spPr>
          <a:xfrm flipV="1">
            <a:off x="3759766" y="4450564"/>
            <a:ext cx="2016806" cy="676424"/>
          </a:xfrm>
          <a:prstGeom prst="bentConnector3">
            <a:avLst>
              <a:gd name="adj1" fmla="val 50000"/>
            </a:avLst>
          </a:prstGeom>
          <a:ln w="15875">
            <a:solidFill>
              <a:schemeClr val="accent3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Block Arc 14">
            <a:extLst>
              <a:ext uri="{FF2B5EF4-FFF2-40B4-BE49-F238E27FC236}">
                <a16:creationId xmlns:a16="http://schemas.microsoft.com/office/drawing/2014/main" id="{D76ADF0C-F3FE-4C52-AA2B-ECC55A35B049}"/>
              </a:ext>
            </a:extLst>
          </p:cNvPr>
          <p:cNvSpPr/>
          <p:nvPr/>
        </p:nvSpPr>
        <p:spPr>
          <a:xfrm rot="16200000">
            <a:off x="2272225" y="3578642"/>
            <a:ext cx="748264" cy="74875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11169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2018-12-17T07:41:42Z</dcterms:modified>
</cp:coreProperties>
</file>