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0" name="Donut 52">
            <a:extLst>
              <a:ext uri="{FF2B5EF4-FFF2-40B4-BE49-F238E27FC236}">
                <a16:creationId xmlns:a16="http://schemas.microsoft.com/office/drawing/2014/main" id="{BD7F60AD-438D-4110-9C7D-A76AA01E0784}"/>
              </a:ext>
            </a:extLst>
          </p:cNvPr>
          <p:cNvSpPr/>
          <p:nvPr/>
        </p:nvSpPr>
        <p:spPr>
          <a:xfrm>
            <a:off x="9751851" y="2839546"/>
            <a:ext cx="1360804" cy="1360804"/>
          </a:xfrm>
          <a:custGeom>
            <a:avLst/>
            <a:gdLst/>
            <a:ahLst/>
            <a:cxnLst/>
            <a:rect l="l" t="t" r="r" b="b"/>
            <a:pathLst>
              <a:path w="1260000" h="1260000">
                <a:moveTo>
                  <a:pt x="7071" y="559864"/>
                </a:moveTo>
                <a:lnTo>
                  <a:pt x="63530" y="629997"/>
                </a:lnTo>
                <a:lnTo>
                  <a:pt x="7070" y="700131"/>
                </a:lnTo>
                <a:cubicBezTo>
                  <a:pt x="1323" y="677344"/>
                  <a:pt x="0" y="653827"/>
                  <a:pt x="0" y="630000"/>
                </a:cubicBezTo>
                <a:close/>
                <a:moveTo>
                  <a:pt x="630000" y="0"/>
                </a:moveTo>
                <a:cubicBezTo>
                  <a:pt x="977939" y="0"/>
                  <a:pt x="1260000" y="282061"/>
                  <a:pt x="1260000" y="630000"/>
                </a:cubicBezTo>
                <a:cubicBezTo>
                  <a:pt x="1260000" y="977939"/>
                  <a:pt x="977939" y="1260000"/>
                  <a:pt x="630000" y="1260000"/>
                </a:cubicBezTo>
                <a:cubicBezTo>
                  <a:pt x="398159" y="1260000"/>
                  <a:pt x="195567" y="1134767"/>
                  <a:pt x="88433" y="946937"/>
                </a:cubicBezTo>
                <a:lnTo>
                  <a:pt x="224629" y="777758"/>
                </a:lnTo>
                <a:cubicBezTo>
                  <a:pt x="283667" y="944376"/>
                  <a:pt x="442987" y="1062949"/>
                  <a:pt x="630000" y="1062949"/>
                </a:cubicBezTo>
                <a:cubicBezTo>
                  <a:pt x="869111" y="1062949"/>
                  <a:pt x="1062949" y="869111"/>
                  <a:pt x="1062949" y="630000"/>
                </a:cubicBezTo>
                <a:cubicBezTo>
                  <a:pt x="1062949" y="390889"/>
                  <a:pt x="869111" y="197051"/>
                  <a:pt x="630000" y="197051"/>
                </a:cubicBezTo>
                <a:cubicBezTo>
                  <a:pt x="442988" y="197051"/>
                  <a:pt x="283670" y="315622"/>
                  <a:pt x="224630" y="482237"/>
                </a:cubicBezTo>
                <a:lnTo>
                  <a:pt x="88435" y="313059"/>
                </a:lnTo>
                <a:cubicBezTo>
                  <a:pt x="195570" y="125231"/>
                  <a:pt x="398161" y="0"/>
                  <a:pt x="63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1" name="Donut 48">
            <a:extLst>
              <a:ext uri="{FF2B5EF4-FFF2-40B4-BE49-F238E27FC236}">
                <a16:creationId xmlns:a16="http://schemas.microsoft.com/office/drawing/2014/main" id="{83FC4645-3BF8-4697-A24C-19F688A57284}"/>
              </a:ext>
            </a:extLst>
          </p:cNvPr>
          <p:cNvSpPr/>
          <p:nvPr/>
        </p:nvSpPr>
        <p:spPr>
          <a:xfrm>
            <a:off x="8012928" y="2839546"/>
            <a:ext cx="1969982" cy="1360804"/>
          </a:xfrm>
          <a:custGeom>
            <a:avLst/>
            <a:gdLst/>
            <a:ahLst/>
            <a:cxnLst/>
            <a:rect l="l" t="t" r="r" b="b"/>
            <a:pathLst>
              <a:path w="1824052" h="1260000">
                <a:moveTo>
                  <a:pt x="7071" y="559863"/>
                </a:moveTo>
                <a:lnTo>
                  <a:pt x="63532" y="629998"/>
                </a:lnTo>
                <a:lnTo>
                  <a:pt x="7070" y="700134"/>
                </a:lnTo>
                <a:cubicBezTo>
                  <a:pt x="1323" y="677346"/>
                  <a:pt x="0" y="653828"/>
                  <a:pt x="0" y="630000"/>
                </a:cubicBezTo>
                <a:close/>
                <a:moveTo>
                  <a:pt x="630000" y="0"/>
                </a:moveTo>
                <a:cubicBezTo>
                  <a:pt x="948367" y="0"/>
                  <a:pt x="1211578" y="236152"/>
                  <a:pt x="1251253" y="543226"/>
                </a:cubicBezTo>
                <a:lnTo>
                  <a:pt x="1571198" y="543226"/>
                </a:lnTo>
                <a:lnTo>
                  <a:pt x="1445980" y="387684"/>
                </a:lnTo>
                <a:lnTo>
                  <a:pt x="1628978" y="387684"/>
                </a:lnTo>
                <a:lnTo>
                  <a:pt x="1824052" y="630000"/>
                </a:lnTo>
                <a:lnTo>
                  <a:pt x="1628978" y="872316"/>
                </a:lnTo>
                <a:lnTo>
                  <a:pt x="1445980" y="872316"/>
                </a:lnTo>
                <a:lnTo>
                  <a:pt x="1566004" y="723226"/>
                </a:lnTo>
                <a:lnTo>
                  <a:pt x="1250602" y="723226"/>
                </a:lnTo>
                <a:cubicBezTo>
                  <a:pt x="1207884" y="1027148"/>
                  <a:pt x="946135" y="1260000"/>
                  <a:pt x="630000" y="1260000"/>
                </a:cubicBezTo>
                <a:cubicBezTo>
                  <a:pt x="398160" y="1260000"/>
                  <a:pt x="195568" y="1134768"/>
                  <a:pt x="88434" y="946939"/>
                </a:cubicBezTo>
                <a:lnTo>
                  <a:pt x="224629" y="777761"/>
                </a:lnTo>
                <a:cubicBezTo>
                  <a:pt x="283669" y="944377"/>
                  <a:pt x="442988" y="1062949"/>
                  <a:pt x="630000" y="1062949"/>
                </a:cubicBezTo>
                <a:cubicBezTo>
                  <a:pt x="869111" y="1062949"/>
                  <a:pt x="1062949" y="869111"/>
                  <a:pt x="1062949" y="630000"/>
                </a:cubicBezTo>
                <a:cubicBezTo>
                  <a:pt x="1062949" y="390889"/>
                  <a:pt x="869111" y="197051"/>
                  <a:pt x="630000" y="197051"/>
                </a:cubicBezTo>
                <a:cubicBezTo>
                  <a:pt x="442989" y="197051"/>
                  <a:pt x="283671" y="315621"/>
                  <a:pt x="224630" y="482236"/>
                </a:cubicBezTo>
                <a:lnTo>
                  <a:pt x="88436" y="313058"/>
                </a:lnTo>
                <a:cubicBezTo>
                  <a:pt x="195571" y="125231"/>
                  <a:pt x="398161" y="0"/>
                  <a:pt x="6300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2" name="Donut 48">
            <a:extLst>
              <a:ext uri="{FF2B5EF4-FFF2-40B4-BE49-F238E27FC236}">
                <a16:creationId xmlns:a16="http://schemas.microsoft.com/office/drawing/2014/main" id="{B4BFD84B-91C8-4081-AFB8-A8BD7D686F37}"/>
              </a:ext>
            </a:extLst>
          </p:cNvPr>
          <p:cNvSpPr/>
          <p:nvPr/>
        </p:nvSpPr>
        <p:spPr>
          <a:xfrm>
            <a:off x="6274004" y="2839546"/>
            <a:ext cx="1969982" cy="1360804"/>
          </a:xfrm>
          <a:custGeom>
            <a:avLst/>
            <a:gdLst/>
            <a:ahLst/>
            <a:cxnLst/>
            <a:rect l="l" t="t" r="r" b="b"/>
            <a:pathLst>
              <a:path w="1824052" h="1260000">
                <a:moveTo>
                  <a:pt x="7071" y="559863"/>
                </a:moveTo>
                <a:lnTo>
                  <a:pt x="63532" y="629998"/>
                </a:lnTo>
                <a:lnTo>
                  <a:pt x="7070" y="700134"/>
                </a:lnTo>
                <a:cubicBezTo>
                  <a:pt x="1323" y="677346"/>
                  <a:pt x="0" y="653828"/>
                  <a:pt x="0" y="630000"/>
                </a:cubicBezTo>
                <a:close/>
                <a:moveTo>
                  <a:pt x="630000" y="0"/>
                </a:moveTo>
                <a:cubicBezTo>
                  <a:pt x="948367" y="0"/>
                  <a:pt x="1211578" y="236152"/>
                  <a:pt x="1251253" y="543226"/>
                </a:cubicBezTo>
                <a:lnTo>
                  <a:pt x="1571198" y="543226"/>
                </a:lnTo>
                <a:lnTo>
                  <a:pt x="1445980" y="387684"/>
                </a:lnTo>
                <a:lnTo>
                  <a:pt x="1628978" y="387684"/>
                </a:lnTo>
                <a:lnTo>
                  <a:pt x="1824052" y="630000"/>
                </a:lnTo>
                <a:lnTo>
                  <a:pt x="1628978" y="872316"/>
                </a:lnTo>
                <a:lnTo>
                  <a:pt x="1445980" y="872316"/>
                </a:lnTo>
                <a:lnTo>
                  <a:pt x="1566004" y="723226"/>
                </a:lnTo>
                <a:lnTo>
                  <a:pt x="1250602" y="723226"/>
                </a:lnTo>
                <a:cubicBezTo>
                  <a:pt x="1207884" y="1027148"/>
                  <a:pt x="946135" y="1260000"/>
                  <a:pt x="630000" y="1260000"/>
                </a:cubicBezTo>
                <a:cubicBezTo>
                  <a:pt x="398160" y="1260000"/>
                  <a:pt x="195568" y="1134768"/>
                  <a:pt x="88434" y="946939"/>
                </a:cubicBezTo>
                <a:lnTo>
                  <a:pt x="224629" y="777761"/>
                </a:lnTo>
                <a:cubicBezTo>
                  <a:pt x="283669" y="944377"/>
                  <a:pt x="442988" y="1062949"/>
                  <a:pt x="630000" y="1062949"/>
                </a:cubicBezTo>
                <a:cubicBezTo>
                  <a:pt x="869111" y="1062949"/>
                  <a:pt x="1062949" y="869111"/>
                  <a:pt x="1062949" y="630000"/>
                </a:cubicBezTo>
                <a:cubicBezTo>
                  <a:pt x="1062949" y="390889"/>
                  <a:pt x="869111" y="197051"/>
                  <a:pt x="630000" y="197051"/>
                </a:cubicBezTo>
                <a:cubicBezTo>
                  <a:pt x="442989" y="197051"/>
                  <a:pt x="283671" y="315621"/>
                  <a:pt x="224630" y="482236"/>
                </a:cubicBezTo>
                <a:lnTo>
                  <a:pt x="88436" y="313058"/>
                </a:lnTo>
                <a:cubicBezTo>
                  <a:pt x="195571" y="125231"/>
                  <a:pt x="398161" y="0"/>
                  <a:pt x="63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3" name="Donut 44">
            <a:extLst>
              <a:ext uri="{FF2B5EF4-FFF2-40B4-BE49-F238E27FC236}">
                <a16:creationId xmlns:a16="http://schemas.microsoft.com/office/drawing/2014/main" id="{32BBDDD6-B7ED-4100-BDA3-6349F0914CCC}"/>
              </a:ext>
            </a:extLst>
          </p:cNvPr>
          <p:cNvSpPr/>
          <p:nvPr/>
        </p:nvSpPr>
        <p:spPr>
          <a:xfrm>
            <a:off x="4535078" y="2839546"/>
            <a:ext cx="1969982" cy="1360804"/>
          </a:xfrm>
          <a:custGeom>
            <a:avLst/>
            <a:gdLst/>
            <a:ahLst/>
            <a:cxnLst/>
            <a:rect l="l" t="t" r="r" b="b"/>
            <a:pathLst>
              <a:path w="1824052" h="1260000">
                <a:moveTo>
                  <a:pt x="7070" y="559864"/>
                </a:moveTo>
                <a:lnTo>
                  <a:pt x="63532" y="629999"/>
                </a:lnTo>
                <a:lnTo>
                  <a:pt x="7070" y="700135"/>
                </a:lnTo>
                <a:cubicBezTo>
                  <a:pt x="1323" y="677347"/>
                  <a:pt x="0" y="653828"/>
                  <a:pt x="0" y="630000"/>
                </a:cubicBezTo>
                <a:close/>
                <a:moveTo>
                  <a:pt x="630000" y="0"/>
                </a:moveTo>
                <a:cubicBezTo>
                  <a:pt x="948367" y="0"/>
                  <a:pt x="1211578" y="236152"/>
                  <a:pt x="1251253" y="543226"/>
                </a:cubicBezTo>
                <a:lnTo>
                  <a:pt x="1571198" y="543226"/>
                </a:lnTo>
                <a:lnTo>
                  <a:pt x="1445980" y="387684"/>
                </a:lnTo>
                <a:lnTo>
                  <a:pt x="1628978" y="387684"/>
                </a:lnTo>
                <a:lnTo>
                  <a:pt x="1824052" y="630000"/>
                </a:lnTo>
                <a:lnTo>
                  <a:pt x="1628978" y="872316"/>
                </a:lnTo>
                <a:lnTo>
                  <a:pt x="1445980" y="872316"/>
                </a:lnTo>
                <a:lnTo>
                  <a:pt x="1566004" y="723226"/>
                </a:lnTo>
                <a:lnTo>
                  <a:pt x="1250602" y="723226"/>
                </a:lnTo>
                <a:cubicBezTo>
                  <a:pt x="1207884" y="1027148"/>
                  <a:pt x="946135" y="1260000"/>
                  <a:pt x="630000" y="1260000"/>
                </a:cubicBezTo>
                <a:cubicBezTo>
                  <a:pt x="398160" y="1260000"/>
                  <a:pt x="195569" y="1134769"/>
                  <a:pt x="88434" y="946940"/>
                </a:cubicBezTo>
                <a:lnTo>
                  <a:pt x="224630" y="777762"/>
                </a:lnTo>
                <a:cubicBezTo>
                  <a:pt x="283669" y="944378"/>
                  <a:pt x="442988" y="1062949"/>
                  <a:pt x="630000" y="1062949"/>
                </a:cubicBezTo>
                <a:cubicBezTo>
                  <a:pt x="869111" y="1062949"/>
                  <a:pt x="1062949" y="869111"/>
                  <a:pt x="1062949" y="630000"/>
                </a:cubicBezTo>
                <a:cubicBezTo>
                  <a:pt x="1062949" y="390889"/>
                  <a:pt x="869111" y="197051"/>
                  <a:pt x="630000" y="197051"/>
                </a:cubicBezTo>
                <a:cubicBezTo>
                  <a:pt x="442989" y="197051"/>
                  <a:pt x="283670" y="315622"/>
                  <a:pt x="224630" y="482237"/>
                </a:cubicBezTo>
                <a:lnTo>
                  <a:pt x="88435" y="313059"/>
                </a:lnTo>
                <a:cubicBezTo>
                  <a:pt x="195570" y="125231"/>
                  <a:pt x="398161" y="0"/>
                  <a:pt x="63000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4" name="Donut 40">
            <a:extLst>
              <a:ext uri="{FF2B5EF4-FFF2-40B4-BE49-F238E27FC236}">
                <a16:creationId xmlns:a16="http://schemas.microsoft.com/office/drawing/2014/main" id="{4FA71A5D-FC80-4051-8DAB-42986D70F4FB}"/>
              </a:ext>
            </a:extLst>
          </p:cNvPr>
          <p:cNvSpPr/>
          <p:nvPr/>
        </p:nvSpPr>
        <p:spPr>
          <a:xfrm>
            <a:off x="2796154" y="2839546"/>
            <a:ext cx="1969982" cy="1360804"/>
          </a:xfrm>
          <a:custGeom>
            <a:avLst/>
            <a:gdLst/>
            <a:ahLst/>
            <a:cxnLst/>
            <a:rect l="l" t="t" r="r" b="b"/>
            <a:pathLst>
              <a:path w="1824052" h="1260000">
                <a:moveTo>
                  <a:pt x="7070" y="559865"/>
                </a:moveTo>
                <a:lnTo>
                  <a:pt x="63532" y="630000"/>
                </a:lnTo>
                <a:lnTo>
                  <a:pt x="7070" y="700135"/>
                </a:lnTo>
                <a:cubicBezTo>
                  <a:pt x="1323" y="677348"/>
                  <a:pt x="0" y="653828"/>
                  <a:pt x="0" y="630000"/>
                </a:cubicBezTo>
                <a:close/>
                <a:moveTo>
                  <a:pt x="630000" y="0"/>
                </a:moveTo>
                <a:cubicBezTo>
                  <a:pt x="948367" y="0"/>
                  <a:pt x="1211578" y="236152"/>
                  <a:pt x="1251253" y="543226"/>
                </a:cubicBezTo>
                <a:lnTo>
                  <a:pt x="1571198" y="543226"/>
                </a:lnTo>
                <a:lnTo>
                  <a:pt x="1445980" y="387684"/>
                </a:lnTo>
                <a:lnTo>
                  <a:pt x="1628978" y="387684"/>
                </a:lnTo>
                <a:lnTo>
                  <a:pt x="1824052" y="630000"/>
                </a:lnTo>
                <a:lnTo>
                  <a:pt x="1628978" y="872316"/>
                </a:lnTo>
                <a:lnTo>
                  <a:pt x="1445980" y="872316"/>
                </a:lnTo>
                <a:lnTo>
                  <a:pt x="1566003" y="723226"/>
                </a:lnTo>
                <a:lnTo>
                  <a:pt x="1250602" y="723226"/>
                </a:lnTo>
                <a:cubicBezTo>
                  <a:pt x="1207884" y="1027148"/>
                  <a:pt x="946135" y="1260000"/>
                  <a:pt x="630000" y="1260000"/>
                </a:cubicBezTo>
                <a:cubicBezTo>
                  <a:pt x="398160" y="1260000"/>
                  <a:pt x="195569" y="1134769"/>
                  <a:pt x="88435" y="946940"/>
                </a:cubicBezTo>
                <a:lnTo>
                  <a:pt x="224630" y="777762"/>
                </a:lnTo>
                <a:cubicBezTo>
                  <a:pt x="283670" y="944378"/>
                  <a:pt x="442988" y="1062949"/>
                  <a:pt x="630000" y="1062949"/>
                </a:cubicBezTo>
                <a:cubicBezTo>
                  <a:pt x="869111" y="1062949"/>
                  <a:pt x="1062949" y="869111"/>
                  <a:pt x="1062949" y="630000"/>
                </a:cubicBezTo>
                <a:cubicBezTo>
                  <a:pt x="1062949" y="390889"/>
                  <a:pt x="869111" y="197051"/>
                  <a:pt x="630000" y="197051"/>
                </a:cubicBezTo>
                <a:cubicBezTo>
                  <a:pt x="442988" y="197051"/>
                  <a:pt x="283670" y="315622"/>
                  <a:pt x="224630" y="482238"/>
                </a:cubicBezTo>
                <a:lnTo>
                  <a:pt x="88435" y="313060"/>
                </a:lnTo>
                <a:cubicBezTo>
                  <a:pt x="195570" y="125231"/>
                  <a:pt x="398160" y="0"/>
                  <a:pt x="6300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5" name="Donut 27">
            <a:extLst>
              <a:ext uri="{FF2B5EF4-FFF2-40B4-BE49-F238E27FC236}">
                <a16:creationId xmlns:a16="http://schemas.microsoft.com/office/drawing/2014/main" id="{00E3C22E-A7E3-41C8-88A3-0BEB40BD8D76}"/>
              </a:ext>
            </a:extLst>
          </p:cNvPr>
          <p:cNvSpPr/>
          <p:nvPr/>
        </p:nvSpPr>
        <p:spPr>
          <a:xfrm>
            <a:off x="1057228" y="2839546"/>
            <a:ext cx="1969982" cy="1360804"/>
          </a:xfrm>
          <a:custGeom>
            <a:avLst/>
            <a:gdLst/>
            <a:ahLst/>
            <a:cxnLst/>
            <a:rect l="l" t="t" r="r" b="b"/>
            <a:pathLst>
              <a:path w="1824052" h="1260000">
                <a:moveTo>
                  <a:pt x="630000" y="197051"/>
                </a:moveTo>
                <a:cubicBezTo>
                  <a:pt x="390889" y="197051"/>
                  <a:pt x="197051" y="390889"/>
                  <a:pt x="197051" y="630000"/>
                </a:cubicBezTo>
                <a:cubicBezTo>
                  <a:pt x="197051" y="869111"/>
                  <a:pt x="390889" y="1062949"/>
                  <a:pt x="630000" y="1062949"/>
                </a:cubicBezTo>
                <a:cubicBezTo>
                  <a:pt x="869111" y="1062949"/>
                  <a:pt x="1062949" y="869111"/>
                  <a:pt x="1062949" y="630000"/>
                </a:cubicBezTo>
                <a:cubicBezTo>
                  <a:pt x="1062949" y="390889"/>
                  <a:pt x="869111" y="197051"/>
                  <a:pt x="630000" y="197051"/>
                </a:cubicBezTo>
                <a:close/>
                <a:moveTo>
                  <a:pt x="630000" y="0"/>
                </a:moveTo>
                <a:cubicBezTo>
                  <a:pt x="948367" y="0"/>
                  <a:pt x="1211578" y="236152"/>
                  <a:pt x="1251252" y="543226"/>
                </a:cubicBezTo>
                <a:lnTo>
                  <a:pt x="1571198" y="543226"/>
                </a:lnTo>
                <a:lnTo>
                  <a:pt x="1445980" y="387684"/>
                </a:lnTo>
                <a:lnTo>
                  <a:pt x="1628978" y="387684"/>
                </a:lnTo>
                <a:lnTo>
                  <a:pt x="1824052" y="630000"/>
                </a:lnTo>
                <a:lnTo>
                  <a:pt x="1628978" y="872316"/>
                </a:lnTo>
                <a:lnTo>
                  <a:pt x="1445980" y="872316"/>
                </a:lnTo>
                <a:lnTo>
                  <a:pt x="1566003" y="723226"/>
                </a:lnTo>
                <a:lnTo>
                  <a:pt x="1250602" y="723226"/>
                </a:lnTo>
                <a:cubicBezTo>
                  <a:pt x="1207884" y="1027148"/>
                  <a:pt x="946134" y="1260000"/>
                  <a:pt x="630000" y="1260000"/>
                </a:cubicBezTo>
                <a:cubicBezTo>
                  <a:pt x="282061" y="1260000"/>
                  <a:pt x="0" y="977939"/>
                  <a:pt x="0" y="630000"/>
                </a:cubicBezTo>
                <a:cubicBezTo>
                  <a:pt x="0" y="282061"/>
                  <a:pt x="282061" y="0"/>
                  <a:pt x="63000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791F2D58-7B4C-468C-ABAF-77ED840F60A4}"/>
              </a:ext>
            </a:extLst>
          </p:cNvPr>
          <p:cNvCxnSpPr/>
          <p:nvPr/>
        </p:nvCxnSpPr>
        <p:spPr>
          <a:xfrm>
            <a:off x="1734195" y="4267111"/>
            <a:ext cx="0" cy="432000"/>
          </a:xfrm>
          <a:prstGeom prst="line">
            <a:avLst/>
          </a:prstGeom>
          <a:ln w="666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3D261729-1CD7-451E-B706-6CDB28877125}"/>
              </a:ext>
            </a:extLst>
          </p:cNvPr>
          <p:cNvCxnSpPr/>
          <p:nvPr/>
        </p:nvCxnSpPr>
        <p:spPr>
          <a:xfrm>
            <a:off x="3477527" y="4267111"/>
            <a:ext cx="0" cy="432000"/>
          </a:xfrm>
          <a:prstGeom prst="line">
            <a:avLst/>
          </a:prstGeom>
          <a:ln w="666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F5194C14-3463-41D6-99AE-8802E4A3F868}"/>
              </a:ext>
            </a:extLst>
          </p:cNvPr>
          <p:cNvCxnSpPr/>
          <p:nvPr/>
        </p:nvCxnSpPr>
        <p:spPr>
          <a:xfrm>
            <a:off x="5220859" y="4267111"/>
            <a:ext cx="0" cy="432000"/>
          </a:xfrm>
          <a:prstGeom prst="line">
            <a:avLst/>
          </a:prstGeom>
          <a:ln w="666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A27C164B-D59E-475C-A477-9152501E5CF0}"/>
              </a:ext>
            </a:extLst>
          </p:cNvPr>
          <p:cNvCxnSpPr/>
          <p:nvPr/>
        </p:nvCxnSpPr>
        <p:spPr>
          <a:xfrm>
            <a:off x="6964191" y="4267111"/>
            <a:ext cx="0" cy="432000"/>
          </a:xfrm>
          <a:prstGeom prst="line">
            <a:avLst/>
          </a:prstGeom>
          <a:ln w="666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6EE009E8-C15A-4470-9DDC-46619D013B39}"/>
              </a:ext>
            </a:extLst>
          </p:cNvPr>
          <p:cNvCxnSpPr/>
          <p:nvPr/>
        </p:nvCxnSpPr>
        <p:spPr>
          <a:xfrm>
            <a:off x="10450855" y="4267111"/>
            <a:ext cx="0" cy="432000"/>
          </a:xfrm>
          <a:prstGeom prst="line">
            <a:avLst/>
          </a:prstGeom>
          <a:ln w="666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A8A7316B-21DF-482E-A40A-B3D2EF6B5179}"/>
              </a:ext>
            </a:extLst>
          </p:cNvPr>
          <p:cNvGrpSpPr/>
          <p:nvPr/>
        </p:nvGrpSpPr>
        <p:grpSpPr>
          <a:xfrm>
            <a:off x="1028281" y="4772588"/>
            <a:ext cx="1411829" cy="1292663"/>
            <a:chOff x="6210997" y="1433695"/>
            <a:chExt cx="1457348" cy="919631"/>
          </a:xfrm>
        </p:grpSpPr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A2B4DCA7-EDA6-4DF1-A92B-99ACF700AEF4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04D46B5B-1108-40FF-BED6-F84FE2FE1DA9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409D5981-F55D-4E55-925C-FD5EBAA438C1}"/>
              </a:ext>
            </a:extLst>
          </p:cNvPr>
          <p:cNvGrpSpPr/>
          <p:nvPr/>
        </p:nvGrpSpPr>
        <p:grpSpPr>
          <a:xfrm>
            <a:off x="2772931" y="4772588"/>
            <a:ext cx="1411829" cy="1292663"/>
            <a:chOff x="6210997" y="1433695"/>
            <a:chExt cx="1457348" cy="919631"/>
          </a:xfrm>
        </p:grpSpPr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978E2938-4499-4F8F-BE7C-E553512B2884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F056C9CC-6AB1-4883-921A-9805CD6F3F05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7" name="Group 126">
            <a:extLst>
              <a:ext uri="{FF2B5EF4-FFF2-40B4-BE49-F238E27FC236}">
                <a16:creationId xmlns:a16="http://schemas.microsoft.com/office/drawing/2014/main" id="{D0FD17B1-4565-42B9-B632-E3F541189993}"/>
              </a:ext>
            </a:extLst>
          </p:cNvPr>
          <p:cNvGrpSpPr/>
          <p:nvPr/>
        </p:nvGrpSpPr>
        <p:grpSpPr>
          <a:xfrm>
            <a:off x="4517581" y="4772588"/>
            <a:ext cx="1411829" cy="1292663"/>
            <a:chOff x="6210997" y="1433695"/>
            <a:chExt cx="1457348" cy="919631"/>
          </a:xfrm>
        </p:grpSpPr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6C2D8D2A-4D98-4CD3-8C2B-6BBB5143802A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F966ED19-87A2-42F5-BC40-8A76C1CC0DE5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6D6AA732-EF34-4A71-8A12-2E62594F682A}"/>
              </a:ext>
            </a:extLst>
          </p:cNvPr>
          <p:cNvGrpSpPr/>
          <p:nvPr/>
        </p:nvGrpSpPr>
        <p:grpSpPr>
          <a:xfrm>
            <a:off x="6262231" y="4772588"/>
            <a:ext cx="1411829" cy="1292663"/>
            <a:chOff x="6210997" y="1433695"/>
            <a:chExt cx="1457348" cy="919631"/>
          </a:xfrm>
        </p:grpSpPr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23E5AE4D-4C50-4D4C-B76C-E91B0466FE12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7DA1E6C6-72D8-4A0C-A8DC-C3C593FD8854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D4A9E31A-AFC7-415B-A57A-B5AEA9E39E17}"/>
              </a:ext>
            </a:extLst>
          </p:cNvPr>
          <p:cNvGrpSpPr/>
          <p:nvPr/>
        </p:nvGrpSpPr>
        <p:grpSpPr>
          <a:xfrm>
            <a:off x="9751531" y="4772588"/>
            <a:ext cx="1411829" cy="1292663"/>
            <a:chOff x="6210997" y="1433695"/>
            <a:chExt cx="1457348" cy="919631"/>
          </a:xfrm>
        </p:grpSpPr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A789C993-41E9-4F3C-A239-1930315A0424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00DBF44D-F11B-4575-943F-9B09E806F5FD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6" name="TextBox 135">
            <a:extLst>
              <a:ext uri="{FF2B5EF4-FFF2-40B4-BE49-F238E27FC236}">
                <a16:creationId xmlns:a16="http://schemas.microsoft.com/office/drawing/2014/main" id="{71794621-7D3F-4DD6-80AC-DE22E9583B90}"/>
              </a:ext>
            </a:extLst>
          </p:cNvPr>
          <p:cNvSpPr txBox="1"/>
          <p:nvPr/>
        </p:nvSpPr>
        <p:spPr>
          <a:xfrm>
            <a:off x="996195" y="1782887"/>
            <a:ext cx="14760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2014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738E2AEC-DDEA-42BB-93DD-2022A190BA1F}"/>
              </a:ext>
            </a:extLst>
          </p:cNvPr>
          <p:cNvSpPr txBox="1"/>
          <p:nvPr/>
        </p:nvSpPr>
        <p:spPr>
          <a:xfrm>
            <a:off x="2739527" y="1782887"/>
            <a:ext cx="14760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2015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2B3BE455-73B8-4D15-916D-1AB331D4F83B}"/>
              </a:ext>
            </a:extLst>
          </p:cNvPr>
          <p:cNvSpPr txBox="1"/>
          <p:nvPr/>
        </p:nvSpPr>
        <p:spPr>
          <a:xfrm>
            <a:off x="6226191" y="1782887"/>
            <a:ext cx="14760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2017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46AEA442-E9B7-49AD-9D3A-DAD75EF39FE2}"/>
              </a:ext>
            </a:extLst>
          </p:cNvPr>
          <p:cNvSpPr txBox="1"/>
          <p:nvPr/>
        </p:nvSpPr>
        <p:spPr>
          <a:xfrm>
            <a:off x="9712855" y="1782887"/>
            <a:ext cx="14760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6578272F-76ED-4B3B-817F-9566BDB2F4B3}"/>
              </a:ext>
            </a:extLst>
          </p:cNvPr>
          <p:cNvSpPr txBox="1"/>
          <p:nvPr/>
        </p:nvSpPr>
        <p:spPr>
          <a:xfrm>
            <a:off x="4482859" y="1782887"/>
            <a:ext cx="14760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2016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89A3B476-166A-4AFE-9BD9-DFDA8F10A0FA}"/>
              </a:ext>
            </a:extLst>
          </p:cNvPr>
          <p:cNvCxnSpPr/>
          <p:nvPr/>
        </p:nvCxnSpPr>
        <p:spPr>
          <a:xfrm>
            <a:off x="1734195" y="2348447"/>
            <a:ext cx="0" cy="432000"/>
          </a:xfrm>
          <a:prstGeom prst="line">
            <a:avLst/>
          </a:prstGeom>
          <a:ln w="666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23B17383-0FA1-4033-9369-AF60133440D9}"/>
              </a:ext>
            </a:extLst>
          </p:cNvPr>
          <p:cNvCxnSpPr/>
          <p:nvPr/>
        </p:nvCxnSpPr>
        <p:spPr>
          <a:xfrm>
            <a:off x="3477527" y="2348447"/>
            <a:ext cx="0" cy="432000"/>
          </a:xfrm>
          <a:prstGeom prst="line">
            <a:avLst/>
          </a:prstGeom>
          <a:ln w="666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9023CF53-2D7C-4DB2-8CE5-E737C3E6FF14}"/>
              </a:ext>
            </a:extLst>
          </p:cNvPr>
          <p:cNvCxnSpPr/>
          <p:nvPr/>
        </p:nvCxnSpPr>
        <p:spPr>
          <a:xfrm>
            <a:off x="5220859" y="2348447"/>
            <a:ext cx="0" cy="432000"/>
          </a:xfrm>
          <a:prstGeom prst="line">
            <a:avLst/>
          </a:prstGeom>
          <a:ln w="666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62AEE4CE-48E6-4592-80DE-A36057DB8329}"/>
              </a:ext>
            </a:extLst>
          </p:cNvPr>
          <p:cNvCxnSpPr/>
          <p:nvPr/>
        </p:nvCxnSpPr>
        <p:spPr>
          <a:xfrm>
            <a:off x="6964191" y="2348447"/>
            <a:ext cx="0" cy="432000"/>
          </a:xfrm>
          <a:prstGeom prst="line">
            <a:avLst/>
          </a:prstGeom>
          <a:ln w="666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FD5BA895-9735-4BCB-B879-11B0D3CEA941}"/>
              </a:ext>
            </a:extLst>
          </p:cNvPr>
          <p:cNvCxnSpPr/>
          <p:nvPr/>
        </p:nvCxnSpPr>
        <p:spPr>
          <a:xfrm>
            <a:off x="10450855" y="2348447"/>
            <a:ext cx="0" cy="432000"/>
          </a:xfrm>
          <a:prstGeom prst="line">
            <a:avLst/>
          </a:prstGeom>
          <a:ln w="666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21">
            <a:extLst>
              <a:ext uri="{FF2B5EF4-FFF2-40B4-BE49-F238E27FC236}">
                <a16:creationId xmlns:a16="http://schemas.microsoft.com/office/drawing/2014/main" id="{4DE4F6D3-609E-407C-9143-CBA81BF276FC}"/>
              </a:ext>
            </a:extLst>
          </p:cNvPr>
          <p:cNvCxnSpPr/>
          <p:nvPr/>
        </p:nvCxnSpPr>
        <p:spPr>
          <a:xfrm>
            <a:off x="8707523" y="4267111"/>
            <a:ext cx="0" cy="432000"/>
          </a:xfrm>
          <a:prstGeom prst="line">
            <a:avLst/>
          </a:prstGeom>
          <a:ln w="666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46">
            <a:extLst>
              <a:ext uri="{FF2B5EF4-FFF2-40B4-BE49-F238E27FC236}">
                <a16:creationId xmlns:a16="http://schemas.microsoft.com/office/drawing/2014/main" id="{8B2952E2-577B-4C9A-ACEB-C2FDCC437AFB}"/>
              </a:ext>
            </a:extLst>
          </p:cNvPr>
          <p:cNvSpPr txBox="1"/>
          <p:nvPr/>
        </p:nvSpPr>
        <p:spPr>
          <a:xfrm>
            <a:off x="7969523" y="1782887"/>
            <a:ext cx="147600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2018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cxnSp>
        <p:nvCxnSpPr>
          <p:cNvPr id="148" name="Straight Connector 46">
            <a:extLst>
              <a:ext uri="{FF2B5EF4-FFF2-40B4-BE49-F238E27FC236}">
                <a16:creationId xmlns:a16="http://schemas.microsoft.com/office/drawing/2014/main" id="{633038E5-2158-4A6C-B819-07691044778A}"/>
              </a:ext>
            </a:extLst>
          </p:cNvPr>
          <p:cNvCxnSpPr/>
          <p:nvPr/>
        </p:nvCxnSpPr>
        <p:spPr>
          <a:xfrm>
            <a:off x="8707523" y="2348447"/>
            <a:ext cx="0" cy="432000"/>
          </a:xfrm>
          <a:prstGeom prst="line">
            <a:avLst/>
          </a:prstGeom>
          <a:ln w="666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9" name="Group 32">
            <a:extLst>
              <a:ext uri="{FF2B5EF4-FFF2-40B4-BE49-F238E27FC236}">
                <a16:creationId xmlns:a16="http://schemas.microsoft.com/office/drawing/2014/main" id="{43E9310C-1158-4B1B-8A9C-4D46A3A756F5}"/>
              </a:ext>
            </a:extLst>
          </p:cNvPr>
          <p:cNvGrpSpPr/>
          <p:nvPr/>
        </p:nvGrpSpPr>
        <p:grpSpPr>
          <a:xfrm>
            <a:off x="8006881" y="4772588"/>
            <a:ext cx="1411829" cy="1292663"/>
            <a:chOff x="6210997" y="1433695"/>
            <a:chExt cx="1457348" cy="919631"/>
          </a:xfrm>
        </p:grpSpPr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119AAC3D-9B4C-4730-A93E-ED89FFDD09E2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4EF635BD-140C-4A04-8192-84BAFD707130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2" name="Rounded Rectangle 32">
            <a:extLst>
              <a:ext uri="{FF2B5EF4-FFF2-40B4-BE49-F238E27FC236}">
                <a16:creationId xmlns:a16="http://schemas.microsoft.com/office/drawing/2014/main" id="{53ABA50F-8D0B-4ABF-98AA-C5235F35C7E0}"/>
              </a:ext>
            </a:extLst>
          </p:cNvPr>
          <p:cNvSpPr/>
          <p:nvPr/>
        </p:nvSpPr>
        <p:spPr>
          <a:xfrm>
            <a:off x="5027049" y="3340591"/>
            <a:ext cx="387620" cy="38762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3" name="Rectangle 9">
            <a:extLst>
              <a:ext uri="{FF2B5EF4-FFF2-40B4-BE49-F238E27FC236}">
                <a16:creationId xmlns:a16="http://schemas.microsoft.com/office/drawing/2014/main" id="{0089E160-9E9E-463D-B091-7BA36CFDB8E4}"/>
              </a:ext>
            </a:extLst>
          </p:cNvPr>
          <p:cNvSpPr/>
          <p:nvPr/>
        </p:nvSpPr>
        <p:spPr>
          <a:xfrm>
            <a:off x="3296584" y="3328893"/>
            <a:ext cx="395821" cy="37052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4" name="Oval 7">
            <a:extLst>
              <a:ext uri="{FF2B5EF4-FFF2-40B4-BE49-F238E27FC236}">
                <a16:creationId xmlns:a16="http://schemas.microsoft.com/office/drawing/2014/main" id="{10BFFABA-3D4D-4867-B751-F5FD7F224472}"/>
              </a:ext>
            </a:extLst>
          </p:cNvPr>
          <p:cNvSpPr/>
          <p:nvPr/>
        </p:nvSpPr>
        <p:spPr>
          <a:xfrm>
            <a:off x="6747170" y="3297135"/>
            <a:ext cx="434043" cy="43404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5" name="Rectangle 36">
            <a:extLst>
              <a:ext uri="{FF2B5EF4-FFF2-40B4-BE49-F238E27FC236}">
                <a16:creationId xmlns:a16="http://schemas.microsoft.com/office/drawing/2014/main" id="{99142315-9C26-44C0-B4F7-03D3E361BB0E}"/>
              </a:ext>
            </a:extLst>
          </p:cNvPr>
          <p:cNvSpPr/>
          <p:nvPr/>
        </p:nvSpPr>
        <p:spPr>
          <a:xfrm>
            <a:off x="1517962" y="3352684"/>
            <a:ext cx="467794" cy="391038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6" name="Rectangle 16">
            <a:extLst>
              <a:ext uri="{FF2B5EF4-FFF2-40B4-BE49-F238E27FC236}">
                <a16:creationId xmlns:a16="http://schemas.microsoft.com/office/drawing/2014/main" id="{629A6965-2899-4186-BBE8-33958AD669BF}"/>
              </a:ext>
            </a:extLst>
          </p:cNvPr>
          <p:cNvSpPr/>
          <p:nvPr/>
        </p:nvSpPr>
        <p:spPr>
          <a:xfrm>
            <a:off x="8470774" y="3391072"/>
            <a:ext cx="473498" cy="31119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7" name="Oval 21">
            <a:extLst>
              <a:ext uri="{FF2B5EF4-FFF2-40B4-BE49-F238E27FC236}">
                <a16:creationId xmlns:a16="http://schemas.microsoft.com/office/drawing/2014/main" id="{B6BB1AAE-B1C4-4E8E-8C2F-8A6EF58D92CD}"/>
              </a:ext>
            </a:extLst>
          </p:cNvPr>
          <p:cNvSpPr>
            <a:spLocks noChangeAspect="1"/>
          </p:cNvSpPr>
          <p:nvPr/>
        </p:nvSpPr>
        <p:spPr>
          <a:xfrm>
            <a:off x="10237799" y="3301507"/>
            <a:ext cx="426112" cy="429671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11183</TotalTime>
  <Words>140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14</cp:revision>
  <dcterms:created xsi:type="dcterms:W3CDTF">2018-02-18T19:39:47Z</dcterms:created>
  <dcterms:modified xsi:type="dcterms:W3CDTF">2018-12-17T04:07:22Z</dcterms:modified>
</cp:coreProperties>
</file>