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8F2BBBE-2403-4FBF-BCE2-6A9A098F0CC2}"/>
              </a:ext>
            </a:extLst>
          </p:cNvPr>
          <p:cNvGrpSpPr/>
          <p:nvPr/>
        </p:nvGrpSpPr>
        <p:grpSpPr>
          <a:xfrm rot="20618438">
            <a:off x="4391068" y="2403128"/>
            <a:ext cx="3409869" cy="3231342"/>
            <a:chOff x="-116760" y="950876"/>
            <a:chExt cx="6261875" cy="5934029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EF4E287-767C-4184-A47F-B510165B8D0B}"/>
                </a:ext>
              </a:extLst>
            </p:cNvPr>
            <p:cNvGrpSpPr/>
            <p:nvPr/>
          </p:nvGrpSpPr>
          <p:grpSpPr>
            <a:xfrm rot="532827">
              <a:off x="-116760" y="3488410"/>
              <a:ext cx="3619070" cy="3396495"/>
              <a:chOff x="509678" y="1797347"/>
              <a:chExt cx="2339381" cy="2195507"/>
            </a:xfrm>
          </p:grpSpPr>
          <p:sp>
            <p:nvSpPr>
              <p:cNvPr id="79" name="Rounded Rectangle 41">
                <a:extLst>
                  <a:ext uri="{FF2B5EF4-FFF2-40B4-BE49-F238E27FC236}">
                    <a16:creationId xmlns:a16="http://schemas.microsoft.com/office/drawing/2014/main" id="{8BBAE136-9120-4942-9B7A-9EBC69128934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0" name="Rounded Rectangle 62">
                <a:extLst>
                  <a:ext uri="{FF2B5EF4-FFF2-40B4-BE49-F238E27FC236}">
                    <a16:creationId xmlns:a16="http://schemas.microsoft.com/office/drawing/2014/main" id="{DB9B8461-66A5-4098-872B-EA26A4CB0F51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1" name="Rounded Rectangle 63">
                <a:extLst>
                  <a:ext uri="{FF2B5EF4-FFF2-40B4-BE49-F238E27FC236}">
                    <a16:creationId xmlns:a16="http://schemas.microsoft.com/office/drawing/2014/main" id="{F9823542-C3DF-488D-96CD-4F820B6359A6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2" name="Rounded Rectangle 64">
                <a:extLst>
                  <a:ext uri="{FF2B5EF4-FFF2-40B4-BE49-F238E27FC236}">
                    <a16:creationId xmlns:a16="http://schemas.microsoft.com/office/drawing/2014/main" id="{79640224-2834-44CF-B1AC-218741DD78D4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3" name="Rounded Rectangle 65">
                <a:extLst>
                  <a:ext uri="{FF2B5EF4-FFF2-40B4-BE49-F238E27FC236}">
                    <a16:creationId xmlns:a16="http://schemas.microsoft.com/office/drawing/2014/main" id="{0BC594FA-1AB5-47D4-910F-B599A83E92DF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4" name="Rounded Rectangle 66">
                <a:extLst>
                  <a:ext uri="{FF2B5EF4-FFF2-40B4-BE49-F238E27FC236}">
                    <a16:creationId xmlns:a16="http://schemas.microsoft.com/office/drawing/2014/main" id="{6B7D971C-5A67-405A-923B-C9C24F9EEBEA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5" name="Rounded Rectangle 67">
                <a:extLst>
                  <a:ext uri="{FF2B5EF4-FFF2-40B4-BE49-F238E27FC236}">
                    <a16:creationId xmlns:a16="http://schemas.microsoft.com/office/drawing/2014/main" id="{145974D7-B660-4B55-B2E0-A99762385A23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6" name="Rounded Rectangle 68">
                <a:extLst>
                  <a:ext uri="{FF2B5EF4-FFF2-40B4-BE49-F238E27FC236}">
                    <a16:creationId xmlns:a16="http://schemas.microsoft.com/office/drawing/2014/main" id="{ACD0B3A6-009C-432B-8BBD-572362EEA509}"/>
                  </a:ext>
                </a:extLst>
              </p:cNvPr>
              <p:cNvSpPr/>
              <p:nvPr/>
            </p:nvSpPr>
            <p:spPr>
              <a:xfrm rot="18063644">
                <a:off x="2339839" y="1665982"/>
                <a:ext cx="49373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7" name="Rounded Rectangle 69">
                <a:extLst>
                  <a:ext uri="{FF2B5EF4-FFF2-40B4-BE49-F238E27FC236}">
                    <a16:creationId xmlns:a16="http://schemas.microsoft.com/office/drawing/2014/main" id="{E6FAC1FA-F307-4297-BD49-62E21F28F3CA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8" name="Oval 39">
                <a:extLst>
                  <a:ext uri="{FF2B5EF4-FFF2-40B4-BE49-F238E27FC236}">
                    <a16:creationId xmlns:a16="http://schemas.microsoft.com/office/drawing/2014/main" id="{2241DAF5-56DC-4B21-AE40-4E1305CFFD9E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9" name="Oval 39">
                <a:extLst>
                  <a:ext uri="{FF2B5EF4-FFF2-40B4-BE49-F238E27FC236}">
                    <a16:creationId xmlns:a16="http://schemas.microsoft.com/office/drawing/2014/main" id="{664A74E5-964A-454A-B9A8-8D4F84628D4B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D56088F-EF56-49CB-9B5E-F8229BD31EB7}"/>
                </a:ext>
              </a:extLst>
            </p:cNvPr>
            <p:cNvGrpSpPr/>
            <p:nvPr/>
          </p:nvGrpSpPr>
          <p:grpSpPr>
            <a:xfrm rot="532827">
              <a:off x="2526045" y="950876"/>
              <a:ext cx="3619070" cy="3396495"/>
              <a:chOff x="509678" y="1797347"/>
              <a:chExt cx="2339381" cy="2195507"/>
            </a:xfrm>
          </p:grpSpPr>
          <p:sp>
            <p:nvSpPr>
              <p:cNvPr id="67" name="Rounded Rectangle 16">
                <a:extLst>
                  <a:ext uri="{FF2B5EF4-FFF2-40B4-BE49-F238E27FC236}">
                    <a16:creationId xmlns:a16="http://schemas.microsoft.com/office/drawing/2014/main" id="{07289CFC-B747-49A6-BCA2-78AF534ABC1A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68" name="Rounded Rectangle 17">
                <a:extLst>
                  <a:ext uri="{FF2B5EF4-FFF2-40B4-BE49-F238E27FC236}">
                    <a16:creationId xmlns:a16="http://schemas.microsoft.com/office/drawing/2014/main" id="{3BE261BC-B9C0-4F6C-AAC4-308CCF361092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69" name="Rounded Rectangle 18">
                <a:extLst>
                  <a:ext uri="{FF2B5EF4-FFF2-40B4-BE49-F238E27FC236}">
                    <a16:creationId xmlns:a16="http://schemas.microsoft.com/office/drawing/2014/main" id="{983A6319-AB32-4D06-B569-B60EA3B3FB90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0" name="Rounded Rectangle 19">
                <a:extLst>
                  <a:ext uri="{FF2B5EF4-FFF2-40B4-BE49-F238E27FC236}">
                    <a16:creationId xmlns:a16="http://schemas.microsoft.com/office/drawing/2014/main" id="{38EBD10F-B91C-40C6-B6C1-D72603D132DD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1" name="Rounded Rectangle 20">
                <a:extLst>
                  <a:ext uri="{FF2B5EF4-FFF2-40B4-BE49-F238E27FC236}">
                    <a16:creationId xmlns:a16="http://schemas.microsoft.com/office/drawing/2014/main" id="{4138ED84-5DA5-45AB-B75A-940E0F3BDAB9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" name="Rounded Rectangle 21">
                <a:extLst>
                  <a:ext uri="{FF2B5EF4-FFF2-40B4-BE49-F238E27FC236}">
                    <a16:creationId xmlns:a16="http://schemas.microsoft.com/office/drawing/2014/main" id="{6A95E4B6-DDB7-46CD-978E-EBC0F79C1103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73" name="Rounded Rectangle 22">
                <a:extLst>
                  <a:ext uri="{FF2B5EF4-FFF2-40B4-BE49-F238E27FC236}">
                    <a16:creationId xmlns:a16="http://schemas.microsoft.com/office/drawing/2014/main" id="{5DBF9B60-4334-481F-97A3-F3AB3D2F04C8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4" name="Rounded Rectangle 23">
                <a:extLst>
                  <a:ext uri="{FF2B5EF4-FFF2-40B4-BE49-F238E27FC236}">
                    <a16:creationId xmlns:a16="http://schemas.microsoft.com/office/drawing/2014/main" id="{3B2DD6D7-E535-48FC-AD56-1F9206C6426E}"/>
                  </a:ext>
                </a:extLst>
              </p:cNvPr>
              <p:cNvSpPr/>
              <p:nvPr/>
            </p:nvSpPr>
            <p:spPr>
              <a:xfrm rot="18063644">
                <a:off x="2321860" y="1676143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5" name="Rounded Rectangle 24">
                <a:extLst>
                  <a:ext uri="{FF2B5EF4-FFF2-40B4-BE49-F238E27FC236}">
                    <a16:creationId xmlns:a16="http://schemas.microsoft.com/office/drawing/2014/main" id="{F5DBB7E7-169A-448C-BA9E-CAF4A8CD7F24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6" name="Oval 39">
                <a:extLst>
                  <a:ext uri="{FF2B5EF4-FFF2-40B4-BE49-F238E27FC236}">
                    <a16:creationId xmlns:a16="http://schemas.microsoft.com/office/drawing/2014/main" id="{1BBE9F31-9D79-4E08-BCEF-ADB6E4AA5C26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7" name="Oval 39">
                <a:extLst>
                  <a:ext uri="{FF2B5EF4-FFF2-40B4-BE49-F238E27FC236}">
                    <a16:creationId xmlns:a16="http://schemas.microsoft.com/office/drawing/2014/main" id="{BB7A1424-D8F1-4F3A-98E0-CB00E3A25958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8" name="Rounded Rectangle 21">
                <a:extLst>
                  <a:ext uri="{FF2B5EF4-FFF2-40B4-BE49-F238E27FC236}">
                    <a16:creationId xmlns:a16="http://schemas.microsoft.com/office/drawing/2014/main" id="{1642C52C-EFA5-460F-8D93-C89EF282DDA1}"/>
                  </a:ext>
                </a:extLst>
              </p:cNvPr>
              <p:cNvSpPr/>
              <p:nvPr/>
            </p:nvSpPr>
            <p:spPr>
              <a:xfrm rot="18063644">
                <a:off x="1029053" y="3391349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DC5ED6A-7EB6-43D0-8742-0903038B086C}"/>
              </a:ext>
            </a:extLst>
          </p:cNvPr>
          <p:cNvGrpSpPr/>
          <p:nvPr/>
        </p:nvGrpSpPr>
        <p:grpSpPr>
          <a:xfrm>
            <a:off x="8540119" y="2004656"/>
            <a:ext cx="2734773" cy="859789"/>
            <a:chOff x="1418442" y="3789040"/>
            <a:chExt cx="1512168" cy="106766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A6A9836-5000-40F8-A835-089A645E5D1C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8219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B158C3D-8665-4A6C-99F6-11EE6B42CF8E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026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13F8A06-D05F-437D-85C6-DEFE3B34DE8C}"/>
              </a:ext>
            </a:extLst>
          </p:cNvPr>
          <p:cNvGrpSpPr/>
          <p:nvPr/>
        </p:nvGrpSpPr>
        <p:grpSpPr>
          <a:xfrm>
            <a:off x="7691544" y="2103984"/>
            <a:ext cx="684000" cy="684000"/>
            <a:chOff x="6078081" y="1847059"/>
            <a:chExt cx="684000" cy="684000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D9B2147-8104-4FDE-A04F-B9C6E8F26992}"/>
                </a:ext>
              </a:extLst>
            </p:cNvPr>
            <p:cNvSpPr/>
            <p:nvPr/>
          </p:nvSpPr>
          <p:spPr>
            <a:xfrm>
              <a:off x="6078081" y="1847059"/>
              <a:ext cx="684000" cy="6840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FC512BF-422B-460C-ADFD-73F9B0F9BBBB}"/>
                </a:ext>
              </a:extLst>
            </p:cNvPr>
            <p:cNvSpPr/>
            <p:nvPr/>
          </p:nvSpPr>
          <p:spPr>
            <a:xfrm>
              <a:off x="6150081" y="1919059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96" name="Text Placeholder 14">
            <a:extLst>
              <a:ext uri="{FF2B5EF4-FFF2-40B4-BE49-F238E27FC236}">
                <a16:creationId xmlns:a16="http://schemas.microsoft.com/office/drawing/2014/main" id="{0C63B64B-E4E3-4E04-9E4A-AFAB03CA80A5}"/>
              </a:ext>
            </a:extLst>
          </p:cNvPr>
          <p:cNvSpPr txBox="1">
            <a:spLocks/>
          </p:cNvSpPr>
          <p:nvPr/>
        </p:nvSpPr>
        <p:spPr>
          <a:xfrm>
            <a:off x="7785745" y="2220513"/>
            <a:ext cx="495601" cy="450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91B3DF3-EA0A-46E9-806C-31350939A356}"/>
              </a:ext>
            </a:extLst>
          </p:cNvPr>
          <p:cNvGrpSpPr/>
          <p:nvPr/>
        </p:nvGrpSpPr>
        <p:grpSpPr>
          <a:xfrm>
            <a:off x="7839630" y="3511410"/>
            <a:ext cx="2752619" cy="890083"/>
            <a:chOff x="1408574" y="3751424"/>
            <a:chExt cx="1522036" cy="110528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0BCF122-4589-4427-B018-06B1C7FB9FBC}"/>
                </a:ext>
              </a:extLst>
            </p:cNvPr>
            <p:cNvSpPr txBox="1"/>
            <p:nvPr/>
          </p:nvSpPr>
          <p:spPr>
            <a:xfrm>
              <a:off x="1408574" y="3751424"/>
              <a:ext cx="1516843" cy="38219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7F91C2B-EE4A-4BCB-82B5-7E36CCCD4F6F}"/>
                </a:ext>
              </a:extLst>
            </p:cNvPr>
            <p:cNvSpPr txBox="1"/>
            <p:nvPr/>
          </p:nvSpPr>
          <p:spPr>
            <a:xfrm>
              <a:off x="1419255" y="4054109"/>
              <a:ext cx="1511355" cy="8026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0A873CC-D9F7-4FF7-8784-45D026629651}"/>
              </a:ext>
            </a:extLst>
          </p:cNvPr>
          <p:cNvGrpSpPr/>
          <p:nvPr/>
        </p:nvGrpSpPr>
        <p:grpSpPr>
          <a:xfrm>
            <a:off x="7004056" y="3641026"/>
            <a:ext cx="684000" cy="684000"/>
            <a:chOff x="6078081" y="1847059"/>
            <a:chExt cx="684000" cy="684000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2D92119-CFAB-4A15-B5E5-A1090CD41575}"/>
                </a:ext>
              </a:extLst>
            </p:cNvPr>
            <p:cNvSpPr/>
            <p:nvPr/>
          </p:nvSpPr>
          <p:spPr>
            <a:xfrm>
              <a:off x="6078081" y="1847059"/>
              <a:ext cx="684000" cy="6840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0E06FDB-399C-40D0-B4AD-A4DF6D0C9317}"/>
                </a:ext>
              </a:extLst>
            </p:cNvPr>
            <p:cNvSpPr/>
            <p:nvPr/>
          </p:nvSpPr>
          <p:spPr>
            <a:xfrm>
              <a:off x="6150081" y="1919059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3" name="Text Placeholder 14">
            <a:extLst>
              <a:ext uri="{FF2B5EF4-FFF2-40B4-BE49-F238E27FC236}">
                <a16:creationId xmlns:a16="http://schemas.microsoft.com/office/drawing/2014/main" id="{03145CA9-2132-41A3-AAEE-DEA4EA32A468}"/>
              </a:ext>
            </a:extLst>
          </p:cNvPr>
          <p:cNvSpPr txBox="1">
            <a:spLocks/>
          </p:cNvSpPr>
          <p:nvPr/>
        </p:nvSpPr>
        <p:spPr>
          <a:xfrm>
            <a:off x="7098257" y="3757555"/>
            <a:ext cx="495601" cy="450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05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03F6E56-CA0F-4A9E-9150-DB556B8870C1}"/>
              </a:ext>
            </a:extLst>
          </p:cNvPr>
          <p:cNvGrpSpPr/>
          <p:nvPr/>
        </p:nvGrpSpPr>
        <p:grpSpPr>
          <a:xfrm>
            <a:off x="7121404" y="5078740"/>
            <a:ext cx="2734773" cy="859789"/>
            <a:chOff x="1418442" y="3789040"/>
            <a:chExt cx="1512168" cy="106766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1D68160-B54B-40A9-9FDB-2F257197595D}"/>
                </a:ext>
              </a:extLst>
            </p:cNvPr>
            <p:cNvSpPr txBox="1"/>
            <p:nvPr/>
          </p:nvSpPr>
          <p:spPr>
            <a:xfrm>
              <a:off x="1418442" y="3789040"/>
              <a:ext cx="1506974" cy="38219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82F5C6B-E271-4B44-846F-D606836386B0}"/>
                </a:ext>
              </a:extLst>
            </p:cNvPr>
            <p:cNvSpPr txBox="1"/>
            <p:nvPr/>
          </p:nvSpPr>
          <p:spPr>
            <a:xfrm>
              <a:off x="1419255" y="4054107"/>
              <a:ext cx="1511355" cy="8026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EE4104D-AA40-4B1D-B88B-866E592EDBEE}"/>
              </a:ext>
            </a:extLst>
          </p:cNvPr>
          <p:cNvGrpSpPr/>
          <p:nvPr/>
        </p:nvGrpSpPr>
        <p:grpSpPr>
          <a:xfrm>
            <a:off x="6272829" y="5178067"/>
            <a:ext cx="684000" cy="684000"/>
            <a:chOff x="6078081" y="1847059"/>
            <a:chExt cx="684000" cy="68400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2C77022E-5D15-432D-A80D-A408733F044C}"/>
                </a:ext>
              </a:extLst>
            </p:cNvPr>
            <p:cNvSpPr/>
            <p:nvPr/>
          </p:nvSpPr>
          <p:spPr>
            <a:xfrm>
              <a:off x="6078081" y="1847059"/>
              <a:ext cx="684000" cy="6840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64734E0A-F394-44DB-B677-4AC37A400BE7}"/>
                </a:ext>
              </a:extLst>
            </p:cNvPr>
            <p:cNvSpPr/>
            <p:nvPr/>
          </p:nvSpPr>
          <p:spPr>
            <a:xfrm>
              <a:off x="6150081" y="1919059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10" name="Text Placeholder 14">
            <a:extLst>
              <a:ext uri="{FF2B5EF4-FFF2-40B4-BE49-F238E27FC236}">
                <a16:creationId xmlns:a16="http://schemas.microsoft.com/office/drawing/2014/main" id="{6F287571-A013-4A0A-B838-1D90B34B4D9D}"/>
              </a:ext>
            </a:extLst>
          </p:cNvPr>
          <p:cNvSpPr txBox="1">
            <a:spLocks/>
          </p:cNvSpPr>
          <p:nvPr/>
        </p:nvSpPr>
        <p:spPr>
          <a:xfrm>
            <a:off x="6367030" y="5294596"/>
            <a:ext cx="495601" cy="45094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06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8B8895D-24D9-4C27-A996-33B0E130805B}"/>
              </a:ext>
            </a:extLst>
          </p:cNvPr>
          <p:cNvGrpSpPr/>
          <p:nvPr/>
        </p:nvGrpSpPr>
        <p:grpSpPr>
          <a:xfrm>
            <a:off x="2695346" y="2004656"/>
            <a:ext cx="2703948" cy="859789"/>
            <a:chOff x="1586278" y="1610533"/>
            <a:chExt cx="1992330" cy="85978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665A3DA-A683-48D4-953E-81744BB9214E}"/>
                </a:ext>
              </a:extLst>
            </p:cNvPr>
            <p:cNvSpPr txBox="1"/>
            <p:nvPr/>
          </p:nvSpPr>
          <p:spPr>
            <a:xfrm>
              <a:off x="1586278" y="1610533"/>
              <a:ext cx="1985487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1387CB9-FCCE-4CB2-90D5-E2D419B0C438}"/>
                </a:ext>
              </a:extLst>
            </p:cNvPr>
            <p:cNvSpPr txBox="1"/>
            <p:nvPr/>
          </p:nvSpPr>
          <p:spPr>
            <a:xfrm>
              <a:off x="1587349" y="1823991"/>
              <a:ext cx="1991259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61CDF03-82C1-499F-8807-1D2D941C8AD4}"/>
              </a:ext>
            </a:extLst>
          </p:cNvPr>
          <p:cNvGrpSpPr/>
          <p:nvPr/>
        </p:nvGrpSpPr>
        <p:grpSpPr>
          <a:xfrm>
            <a:off x="5575273" y="2103982"/>
            <a:ext cx="684000" cy="684000"/>
            <a:chOff x="3754587" y="1709861"/>
            <a:chExt cx="684000" cy="684000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73D2031C-C00B-45F4-9D44-78CB7B14FB79}"/>
                </a:ext>
              </a:extLst>
            </p:cNvPr>
            <p:cNvSpPr/>
            <p:nvPr/>
          </p:nvSpPr>
          <p:spPr>
            <a:xfrm>
              <a:off x="3754587" y="1709861"/>
              <a:ext cx="684000" cy="6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65C1E2E-354C-47A0-B189-CDB5A0EA4829}"/>
                </a:ext>
              </a:extLst>
            </p:cNvPr>
            <p:cNvSpPr/>
            <p:nvPr/>
          </p:nvSpPr>
          <p:spPr>
            <a:xfrm>
              <a:off x="3826587" y="1781861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17" name="Text Placeholder 14">
              <a:extLst>
                <a:ext uri="{FF2B5EF4-FFF2-40B4-BE49-F238E27FC236}">
                  <a16:creationId xmlns:a16="http://schemas.microsoft.com/office/drawing/2014/main" id="{5A32E862-EF60-4065-B4A6-1ADAF1846E8B}"/>
                </a:ext>
              </a:extLst>
            </p:cNvPr>
            <p:cNvSpPr txBox="1">
              <a:spLocks/>
            </p:cNvSpPr>
            <p:nvPr/>
          </p:nvSpPr>
          <p:spPr>
            <a:xfrm>
              <a:off x="3840276" y="1826389"/>
              <a:ext cx="495601" cy="450945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4A9F2EE-75FB-4478-A158-44D78BB083F4}"/>
              </a:ext>
            </a:extLst>
          </p:cNvPr>
          <p:cNvGrpSpPr/>
          <p:nvPr/>
        </p:nvGrpSpPr>
        <p:grpSpPr>
          <a:xfrm>
            <a:off x="1759242" y="3541698"/>
            <a:ext cx="2703948" cy="859789"/>
            <a:chOff x="1586278" y="1610533"/>
            <a:chExt cx="1992330" cy="85978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5C8F422A-7ABF-4019-9736-5ADCBC2ABC90}"/>
                </a:ext>
              </a:extLst>
            </p:cNvPr>
            <p:cNvSpPr txBox="1"/>
            <p:nvPr/>
          </p:nvSpPr>
          <p:spPr>
            <a:xfrm>
              <a:off x="1586278" y="1610533"/>
              <a:ext cx="1985487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18CAA47-6BBC-47EC-BB23-A7E7E30BDFDB}"/>
                </a:ext>
              </a:extLst>
            </p:cNvPr>
            <p:cNvSpPr txBox="1"/>
            <p:nvPr/>
          </p:nvSpPr>
          <p:spPr>
            <a:xfrm>
              <a:off x="1587349" y="1823991"/>
              <a:ext cx="1991259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FB5D358-D46B-43B6-8E4C-7956FC6A9139}"/>
              </a:ext>
            </a:extLst>
          </p:cNvPr>
          <p:cNvGrpSpPr/>
          <p:nvPr/>
        </p:nvGrpSpPr>
        <p:grpSpPr>
          <a:xfrm>
            <a:off x="4639169" y="3641024"/>
            <a:ext cx="684000" cy="684000"/>
            <a:chOff x="3754587" y="1709861"/>
            <a:chExt cx="684000" cy="684000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2FC485A-EB5E-4B41-BAD3-AECA922F6E39}"/>
                </a:ext>
              </a:extLst>
            </p:cNvPr>
            <p:cNvSpPr/>
            <p:nvPr/>
          </p:nvSpPr>
          <p:spPr>
            <a:xfrm>
              <a:off x="3754587" y="1709861"/>
              <a:ext cx="684000" cy="6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7D256867-D5ED-4076-BFFE-33218B0A5CE1}"/>
                </a:ext>
              </a:extLst>
            </p:cNvPr>
            <p:cNvSpPr/>
            <p:nvPr/>
          </p:nvSpPr>
          <p:spPr>
            <a:xfrm>
              <a:off x="3826587" y="1781861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24" name="Text Placeholder 14">
              <a:extLst>
                <a:ext uri="{FF2B5EF4-FFF2-40B4-BE49-F238E27FC236}">
                  <a16:creationId xmlns:a16="http://schemas.microsoft.com/office/drawing/2014/main" id="{C3A07A06-3A12-425D-A38F-43A8C201AE93}"/>
                </a:ext>
              </a:extLst>
            </p:cNvPr>
            <p:cNvSpPr txBox="1">
              <a:spLocks/>
            </p:cNvSpPr>
            <p:nvPr/>
          </p:nvSpPr>
          <p:spPr>
            <a:xfrm>
              <a:off x="3840276" y="1826389"/>
              <a:ext cx="495601" cy="450945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E95B0D4-2F00-40FF-804B-1FAC07203CCF}"/>
              </a:ext>
            </a:extLst>
          </p:cNvPr>
          <p:cNvGrpSpPr/>
          <p:nvPr/>
        </p:nvGrpSpPr>
        <p:grpSpPr>
          <a:xfrm>
            <a:off x="967154" y="5078741"/>
            <a:ext cx="2703948" cy="859789"/>
            <a:chOff x="1586278" y="1610533"/>
            <a:chExt cx="1992330" cy="85978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5EC46D8-6B29-484E-AB10-30A55B571DC5}"/>
                </a:ext>
              </a:extLst>
            </p:cNvPr>
            <p:cNvSpPr txBox="1"/>
            <p:nvPr/>
          </p:nvSpPr>
          <p:spPr>
            <a:xfrm>
              <a:off x="1586278" y="1610533"/>
              <a:ext cx="1985487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5C81FD9-B41A-4542-8ABB-0D2BA4B0F4E0}"/>
                </a:ext>
              </a:extLst>
            </p:cNvPr>
            <p:cNvSpPr txBox="1"/>
            <p:nvPr/>
          </p:nvSpPr>
          <p:spPr>
            <a:xfrm>
              <a:off x="1587349" y="1823991"/>
              <a:ext cx="1991259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A754D9D-329A-401F-8A0D-D4AC31945BCF}"/>
              </a:ext>
            </a:extLst>
          </p:cNvPr>
          <p:cNvGrpSpPr/>
          <p:nvPr/>
        </p:nvGrpSpPr>
        <p:grpSpPr>
          <a:xfrm>
            <a:off x="3847081" y="5178067"/>
            <a:ext cx="684000" cy="684000"/>
            <a:chOff x="3754587" y="1709861"/>
            <a:chExt cx="684000" cy="6840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EF33F3BE-E109-4F14-9EA4-BD5C4DBB3CDE}"/>
                </a:ext>
              </a:extLst>
            </p:cNvPr>
            <p:cNvSpPr/>
            <p:nvPr/>
          </p:nvSpPr>
          <p:spPr>
            <a:xfrm>
              <a:off x="3754587" y="1709861"/>
              <a:ext cx="684000" cy="6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E18A415-EB97-4986-9188-5B0D4BCC4B3E}"/>
                </a:ext>
              </a:extLst>
            </p:cNvPr>
            <p:cNvSpPr/>
            <p:nvPr/>
          </p:nvSpPr>
          <p:spPr>
            <a:xfrm>
              <a:off x="3826587" y="1781861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31" name="Text Placeholder 14">
              <a:extLst>
                <a:ext uri="{FF2B5EF4-FFF2-40B4-BE49-F238E27FC236}">
                  <a16:creationId xmlns:a16="http://schemas.microsoft.com/office/drawing/2014/main" id="{01E07587-25B8-48D0-859E-10D91F362C47}"/>
                </a:ext>
              </a:extLst>
            </p:cNvPr>
            <p:cNvSpPr txBox="1">
              <a:spLocks/>
            </p:cNvSpPr>
            <p:nvPr/>
          </p:nvSpPr>
          <p:spPr>
            <a:xfrm>
              <a:off x="3840276" y="1826389"/>
              <a:ext cx="495601" cy="450945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146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2018-12-26T01:50:57Z</dcterms:modified>
</cp:coreProperties>
</file>