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64" name="Group 63">
            <a:extLst>
              <a:ext uri="{FF2B5EF4-FFF2-40B4-BE49-F238E27FC236}">
                <a16:creationId xmlns:a16="http://schemas.microsoft.com/office/drawing/2014/main" id="{58F2BBBE-2403-4FBF-BCE2-6A9A098F0CC2}"/>
              </a:ext>
            </a:extLst>
          </p:cNvPr>
          <p:cNvGrpSpPr/>
          <p:nvPr/>
        </p:nvGrpSpPr>
        <p:grpSpPr>
          <a:xfrm rot="20618438">
            <a:off x="4391068" y="2403128"/>
            <a:ext cx="3409869" cy="3231342"/>
            <a:chOff x="-116760" y="950876"/>
            <a:chExt cx="6261875" cy="5934029"/>
          </a:xfrm>
        </p:grpSpPr>
        <p:grpSp>
          <p:nvGrpSpPr>
            <p:cNvPr id="65" name="Group 64">
              <a:extLst>
                <a:ext uri="{FF2B5EF4-FFF2-40B4-BE49-F238E27FC236}">
                  <a16:creationId xmlns:a16="http://schemas.microsoft.com/office/drawing/2014/main" id="{1EF4E287-767C-4184-A47F-B510165B8D0B}"/>
                </a:ext>
              </a:extLst>
            </p:cNvPr>
            <p:cNvGrpSpPr/>
            <p:nvPr/>
          </p:nvGrpSpPr>
          <p:grpSpPr>
            <a:xfrm rot="532827">
              <a:off x="-116760" y="3488410"/>
              <a:ext cx="3619070" cy="3396495"/>
              <a:chOff x="509678" y="1797347"/>
              <a:chExt cx="2339381" cy="2195507"/>
            </a:xfrm>
          </p:grpSpPr>
          <p:sp>
            <p:nvSpPr>
              <p:cNvPr id="79" name="Rounded Rectangle 41">
                <a:extLst>
                  <a:ext uri="{FF2B5EF4-FFF2-40B4-BE49-F238E27FC236}">
                    <a16:creationId xmlns:a16="http://schemas.microsoft.com/office/drawing/2014/main" id="{8BBAE136-9120-4942-9B7A-9EBC69128934}"/>
                  </a:ext>
                </a:extLst>
              </p:cNvPr>
              <p:cNvSpPr/>
              <p:nvPr/>
            </p:nvSpPr>
            <p:spPr>
              <a:xfrm rot="18063644">
                <a:off x="1724663" y="2419627"/>
                <a:ext cx="73094" cy="823009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80" name="Rounded Rectangle 62">
                <a:extLst>
                  <a:ext uri="{FF2B5EF4-FFF2-40B4-BE49-F238E27FC236}">
                    <a16:creationId xmlns:a16="http://schemas.microsoft.com/office/drawing/2014/main" id="{DB9B8461-66A5-4098-872B-EA26A4CB0F51}"/>
                  </a:ext>
                </a:extLst>
              </p:cNvPr>
              <p:cNvSpPr/>
              <p:nvPr/>
            </p:nvSpPr>
            <p:spPr>
              <a:xfrm rot="18060000">
                <a:off x="1820802" y="2253850"/>
                <a:ext cx="73094" cy="735455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81" name="Rounded Rectangle 63">
                <a:extLst>
                  <a:ext uri="{FF2B5EF4-FFF2-40B4-BE49-F238E27FC236}">
                    <a16:creationId xmlns:a16="http://schemas.microsoft.com/office/drawing/2014/main" id="{F9823542-C3DF-488D-96CD-4F820B6359A6}"/>
                  </a:ext>
                </a:extLst>
              </p:cNvPr>
              <p:cNvSpPr/>
              <p:nvPr/>
            </p:nvSpPr>
            <p:spPr>
              <a:xfrm rot="18063644">
                <a:off x="1939567" y="2260617"/>
                <a:ext cx="73094" cy="402749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82" name="Rounded Rectangle 64">
                <a:extLst>
                  <a:ext uri="{FF2B5EF4-FFF2-40B4-BE49-F238E27FC236}">
                    <a16:creationId xmlns:a16="http://schemas.microsoft.com/office/drawing/2014/main" id="{79640224-2834-44CF-B1AC-218741DD78D4}"/>
                  </a:ext>
                </a:extLst>
              </p:cNvPr>
              <p:cNvSpPr/>
              <p:nvPr/>
            </p:nvSpPr>
            <p:spPr>
              <a:xfrm rot="18063644">
                <a:off x="1574952" y="2602544"/>
                <a:ext cx="73094" cy="805498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83" name="Rounded Rectangle 65">
                <a:extLst>
                  <a:ext uri="{FF2B5EF4-FFF2-40B4-BE49-F238E27FC236}">
                    <a16:creationId xmlns:a16="http://schemas.microsoft.com/office/drawing/2014/main" id="{0BC594FA-1AB5-47D4-910F-B599A83E92DF}"/>
                  </a:ext>
                </a:extLst>
              </p:cNvPr>
              <p:cNvSpPr/>
              <p:nvPr/>
            </p:nvSpPr>
            <p:spPr>
              <a:xfrm rot="18063644">
                <a:off x="1516856" y="2958046"/>
                <a:ext cx="73094" cy="501410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84" name="Rounded Rectangle 66">
                <a:extLst>
                  <a:ext uri="{FF2B5EF4-FFF2-40B4-BE49-F238E27FC236}">
                    <a16:creationId xmlns:a16="http://schemas.microsoft.com/office/drawing/2014/main" id="{6B7D971C-5A67-405A-923B-C9C24F9EEBEA}"/>
                  </a:ext>
                </a:extLst>
              </p:cNvPr>
              <p:cNvSpPr/>
              <p:nvPr/>
            </p:nvSpPr>
            <p:spPr>
              <a:xfrm rot="18063644">
                <a:off x="1091076" y="3196078"/>
                <a:ext cx="73094" cy="735402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85" name="Rounded Rectangle 67">
                <a:extLst>
                  <a:ext uri="{FF2B5EF4-FFF2-40B4-BE49-F238E27FC236}">
                    <a16:creationId xmlns:a16="http://schemas.microsoft.com/office/drawing/2014/main" id="{145974D7-B660-4B55-B2E0-A99762385A23}"/>
                  </a:ext>
                </a:extLst>
              </p:cNvPr>
              <p:cNvSpPr/>
              <p:nvPr/>
            </p:nvSpPr>
            <p:spPr>
              <a:xfrm rot="18063644">
                <a:off x="1223216" y="3180593"/>
                <a:ext cx="73094" cy="501410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86" name="Rounded Rectangle 68">
                <a:extLst>
                  <a:ext uri="{FF2B5EF4-FFF2-40B4-BE49-F238E27FC236}">
                    <a16:creationId xmlns:a16="http://schemas.microsoft.com/office/drawing/2014/main" id="{ACD0B3A6-009C-432B-8BBD-572362EEA509}"/>
                  </a:ext>
                </a:extLst>
              </p:cNvPr>
              <p:cNvSpPr/>
              <p:nvPr/>
            </p:nvSpPr>
            <p:spPr>
              <a:xfrm rot="18063644">
                <a:off x="2339839" y="1665982"/>
                <a:ext cx="49373" cy="735455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87" name="Rounded Rectangle 69">
                <a:extLst>
                  <a:ext uri="{FF2B5EF4-FFF2-40B4-BE49-F238E27FC236}">
                    <a16:creationId xmlns:a16="http://schemas.microsoft.com/office/drawing/2014/main" id="{E6FAC1FA-F307-4297-BD49-62E21F28F3CA}"/>
                  </a:ext>
                </a:extLst>
              </p:cNvPr>
              <p:cNvSpPr/>
              <p:nvPr/>
            </p:nvSpPr>
            <p:spPr>
              <a:xfrm rot="18063644">
                <a:off x="2213789" y="1953823"/>
                <a:ext cx="73094" cy="501410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88" name="Oval 39">
                <a:extLst>
                  <a:ext uri="{FF2B5EF4-FFF2-40B4-BE49-F238E27FC236}">
                    <a16:creationId xmlns:a16="http://schemas.microsoft.com/office/drawing/2014/main" id="{2241DAF5-56DC-4B21-AE40-4E1305CFFD9E}"/>
                  </a:ext>
                </a:extLst>
              </p:cNvPr>
              <p:cNvSpPr/>
              <p:nvPr/>
            </p:nvSpPr>
            <p:spPr>
              <a:xfrm rot="15291151" flipH="1">
                <a:off x="640729" y="1666296"/>
                <a:ext cx="1650865" cy="1912967"/>
              </a:xfrm>
              <a:custGeom>
                <a:avLst/>
                <a:gdLst/>
                <a:ahLst/>
                <a:cxnLst/>
                <a:rect l="l" t="t" r="r" b="b"/>
                <a:pathLst>
                  <a:path w="1777921" h="2274057">
                    <a:moveTo>
                      <a:pt x="1535931" y="0"/>
                    </a:moveTo>
                    <a:cubicBezTo>
                      <a:pt x="1583748" y="0"/>
                      <a:pt x="1622512" y="36012"/>
                      <a:pt x="1622512" y="80435"/>
                    </a:cubicBezTo>
                    <a:cubicBezTo>
                      <a:pt x="1622512" y="91693"/>
                      <a:pt x="1620023" y="102411"/>
                      <a:pt x="1615448" y="112103"/>
                    </a:cubicBezTo>
                    <a:lnTo>
                      <a:pt x="1616074" y="113399"/>
                    </a:lnTo>
                    <a:lnTo>
                      <a:pt x="1584270" y="165850"/>
                    </a:lnTo>
                    <a:lnTo>
                      <a:pt x="1565188" y="222968"/>
                    </a:lnTo>
                    <a:cubicBezTo>
                      <a:pt x="1559887" y="244082"/>
                      <a:pt x="1554587" y="265418"/>
                      <a:pt x="1549286" y="286532"/>
                    </a:cubicBezTo>
                    <a:cubicBezTo>
                      <a:pt x="1548756" y="309868"/>
                      <a:pt x="1548226" y="332982"/>
                      <a:pt x="1547696" y="356318"/>
                    </a:cubicBezTo>
                    <a:cubicBezTo>
                      <a:pt x="1548226" y="378988"/>
                      <a:pt x="1548756" y="401880"/>
                      <a:pt x="1549286" y="424549"/>
                    </a:cubicBezTo>
                    <a:cubicBezTo>
                      <a:pt x="1552466" y="447885"/>
                      <a:pt x="1555647" y="470999"/>
                      <a:pt x="1558827" y="494336"/>
                    </a:cubicBezTo>
                    <a:lnTo>
                      <a:pt x="1573139" y="561011"/>
                    </a:lnTo>
                    <a:lnTo>
                      <a:pt x="1587451" y="627686"/>
                    </a:lnTo>
                    <a:cubicBezTo>
                      <a:pt x="1593281" y="646799"/>
                      <a:pt x="1599112" y="665691"/>
                      <a:pt x="1604943" y="684804"/>
                    </a:cubicBezTo>
                    <a:cubicBezTo>
                      <a:pt x="1610774" y="702362"/>
                      <a:pt x="1616428" y="719697"/>
                      <a:pt x="1622258" y="737255"/>
                    </a:cubicBezTo>
                    <a:cubicBezTo>
                      <a:pt x="1627029" y="751479"/>
                      <a:pt x="1631800" y="765925"/>
                      <a:pt x="1636570" y="780149"/>
                    </a:cubicBezTo>
                    <a:cubicBezTo>
                      <a:pt x="1641341" y="791706"/>
                      <a:pt x="1646111" y="803486"/>
                      <a:pt x="1650882" y="815043"/>
                    </a:cubicBezTo>
                    <a:lnTo>
                      <a:pt x="1660423" y="835712"/>
                    </a:lnTo>
                    <a:lnTo>
                      <a:pt x="1662013" y="840379"/>
                    </a:lnTo>
                    <a:lnTo>
                      <a:pt x="1708129" y="949948"/>
                    </a:lnTo>
                    <a:cubicBezTo>
                      <a:pt x="1719791" y="983730"/>
                      <a:pt x="1731275" y="1017735"/>
                      <a:pt x="1742937" y="1051517"/>
                    </a:cubicBezTo>
                    <a:lnTo>
                      <a:pt x="1766790" y="1146862"/>
                    </a:lnTo>
                    <a:cubicBezTo>
                      <a:pt x="1769440" y="1176421"/>
                      <a:pt x="1772090" y="1206203"/>
                      <a:pt x="1774741" y="1235762"/>
                    </a:cubicBezTo>
                    <a:cubicBezTo>
                      <a:pt x="1775801" y="1263765"/>
                      <a:pt x="1776861" y="1291991"/>
                      <a:pt x="1777921" y="1319995"/>
                    </a:cubicBezTo>
                    <a:cubicBezTo>
                      <a:pt x="1775801" y="1344887"/>
                      <a:pt x="1773681" y="1369556"/>
                      <a:pt x="1771560" y="1394448"/>
                    </a:cubicBezTo>
                    <a:cubicBezTo>
                      <a:pt x="1767850" y="1418896"/>
                      <a:pt x="1764139" y="1443121"/>
                      <a:pt x="1760429" y="1467569"/>
                    </a:cubicBezTo>
                    <a:cubicBezTo>
                      <a:pt x="1754598" y="1488682"/>
                      <a:pt x="1748768" y="1510018"/>
                      <a:pt x="1742937" y="1531132"/>
                    </a:cubicBezTo>
                    <a:cubicBezTo>
                      <a:pt x="1737106" y="1549135"/>
                      <a:pt x="1731452" y="1566915"/>
                      <a:pt x="1725621" y="1584917"/>
                    </a:cubicBezTo>
                    <a:lnTo>
                      <a:pt x="1706539" y="1631145"/>
                    </a:lnTo>
                    <a:lnTo>
                      <a:pt x="1685866" y="1672261"/>
                    </a:lnTo>
                    <a:lnTo>
                      <a:pt x="1665194" y="1704043"/>
                    </a:lnTo>
                    <a:cubicBezTo>
                      <a:pt x="1660423" y="1711377"/>
                      <a:pt x="1655653" y="1718934"/>
                      <a:pt x="1650882" y="1726268"/>
                    </a:cubicBezTo>
                    <a:lnTo>
                      <a:pt x="1639751" y="1738936"/>
                    </a:lnTo>
                    <a:cubicBezTo>
                      <a:pt x="1638690" y="1740492"/>
                      <a:pt x="1637630" y="1742270"/>
                      <a:pt x="1636570" y="1743826"/>
                    </a:cubicBezTo>
                    <a:lnTo>
                      <a:pt x="1576319" y="1810501"/>
                    </a:lnTo>
                    <a:lnTo>
                      <a:pt x="1509708" y="1866063"/>
                    </a:lnTo>
                    <a:lnTo>
                      <a:pt x="1431788" y="1912069"/>
                    </a:lnTo>
                    <a:lnTo>
                      <a:pt x="1354045" y="1946962"/>
                    </a:lnTo>
                    <a:lnTo>
                      <a:pt x="1273121" y="1978744"/>
                    </a:lnTo>
                    <a:lnTo>
                      <a:pt x="1192198" y="1997857"/>
                    </a:lnTo>
                    <a:lnTo>
                      <a:pt x="1114278" y="2015193"/>
                    </a:lnTo>
                    <a:lnTo>
                      <a:pt x="1041306" y="2026305"/>
                    </a:lnTo>
                    <a:lnTo>
                      <a:pt x="976284" y="2035862"/>
                    </a:lnTo>
                    <a:lnTo>
                      <a:pt x="920627" y="2038974"/>
                    </a:lnTo>
                    <a:lnTo>
                      <a:pt x="881049" y="2042307"/>
                    </a:lnTo>
                    <a:lnTo>
                      <a:pt x="850835" y="2042307"/>
                    </a:lnTo>
                    <a:lnTo>
                      <a:pt x="842884" y="2042307"/>
                    </a:lnTo>
                    <a:lnTo>
                      <a:pt x="726976" y="2035862"/>
                    </a:lnTo>
                    <a:lnTo>
                      <a:pt x="626970" y="2038974"/>
                    </a:lnTo>
                    <a:lnTo>
                      <a:pt x="536506" y="2050086"/>
                    </a:lnTo>
                    <a:lnTo>
                      <a:pt x="455582" y="2064532"/>
                    </a:lnTo>
                    <a:lnTo>
                      <a:pt x="390384" y="2081868"/>
                    </a:lnTo>
                    <a:lnTo>
                      <a:pt x="331723" y="2105649"/>
                    </a:lnTo>
                    <a:lnTo>
                      <a:pt x="282427" y="2127874"/>
                    </a:lnTo>
                    <a:lnTo>
                      <a:pt x="246029" y="2151654"/>
                    </a:lnTo>
                    <a:lnTo>
                      <a:pt x="214225" y="2173879"/>
                    </a:lnTo>
                    <a:lnTo>
                      <a:pt x="187192" y="2197882"/>
                    </a:lnTo>
                    <a:cubicBezTo>
                      <a:pt x="181361" y="2204105"/>
                      <a:pt x="175530" y="2210551"/>
                      <a:pt x="169700" y="2216774"/>
                    </a:cubicBezTo>
                    <a:cubicBezTo>
                      <a:pt x="165989" y="2222108"/>
                      <a:pt x="162455" y="2227442"/>
                      <a:pt x="158745" y="2232776"/>
                    </a:cubicBezTo>
                    <a:cubicBezTo>
                      <a:pt x="156625" y="2235443"/>
                      <a:pt x="154504" y="2237887"/>
                      <a:pt x="152384" y="2240554"/>
                    </a:cubicBezTo>
                    <a:cubicBezTo>
                      <a:pt x="139802" y="2247207"/>
                      <a:pt x="108649" y="2281215"/>
                      <a:pt x="83252" y="2272697"/>
                    </a:cubicBezTo>
                    <a:cubicBezTo>
                      <a:pt x="57855" y="2264179"/>
                      <a:pt x="0" y="2235424"/>
                      <a:pt x="0" y="2189445"/>
                    </a:cubicBezTo>
                    <a:cubicBezTo>
                      <a:pt x="0" y="2174502"/>
                      <a:pt x="3937" y="2160478"/>
                      <a:pt x="11964" y="2148998"/>
                    </a:cubicBezTo>
                    <a:cubicBezTo>
                      <a:pt x="22019" y="2131068"/>
                      <a:pt x="42226" y="2101798"/>
                      <a:pt x="60329" y="2081868"/>
                    </a:cubicBezTo>
                    <a:lnTo>
                      <a:pt x="120580" y="2029417"/>
                    </a:lnTo>
                    <a:lnTo>
                      <a:pt x="190372" y="1986745"/>
                    </a:lnTo>
                    <a:lnTo>
                      <a:pt x="263521" y="1951629"/>
                    </a:lnTo>
                    <a:lnTo>
                      <a:pt x="338084" y="1923181"/>
                    </a:lnTo>
                    <a:lnTo>
                      <a:pt x="412647" y="1902512"/>
                    </a:lnTo>
                    <a:lnTo>
                      <a:pt x="487209" y="1888288"/>
                    </a:lnTo>
                    <a:lnTo>
                      <a:pt x="560359" y="1877176"/>
                    </a:lnTo>
                    <a:lnTo>
                      <a:pt x="626970" y="1870730"/>
                    </a:lnTo>
                    <a:lnTo>
                      <a:pt x="684218" y="1867619"/>
                    </a:lnTo>
                    <a:lnTo>
                      <a:pt x="733337" y="1867619"/>
                    </a:lnTo>
                    <a:lnTo>
                      <a:pt x="771502" y="1867619"/>
                    </a:lnTo>
                    <a:lnTo>
                      <a:pt x="796768" y="1870730"/>
                    </a:lnTo>
                    <a:lnTo>
                      <a:pt x="804719" y="1870730"/>
                    </a:lnTo>
                    <a:lnTo>
                      <a:pt x="917447" y="1873842"/>
                    </a:lnTo>
                    <a:lnTo>
                      <a:pt x="1022223" y="1867619"/>
                    </a:lnTo>
                    <a:lnTo>
                      <a:pt x="1114278" y="1853395"/>
                    </a:lnTo>
                    <a:lnTo>
                      <a:pt x="1195378" y="1834281"/>
                    </a:lnTo>
                    <a:lnTo>
                      <a:pt x="1263580" y="1807167"/>
                    </a:lnTo>
                    <a:lnTo>
                      <a:pt x="1325421" y="1781830"/>
                    </a:lnTo>
                    <a:lnTo>
                      <a:pt x="1376308" y="1753382"/>
                    </a:lnTo>
                    <a:lnTo>
                      <a:pt x="1420656" y="1724712"/>
                    </a:lnTo>
                    <a:lnTo>
                      <a:pt x="1452460" y="1694486"/>
                    </a:lnTo>
                    <a:lnTo>
                      <a:pt x="1477904" y="1672261"/>
                    </a:lnTo>
                    <a:lnTo>
                      <a:pt x="1495396" y="1651592"/>
                    </a:lnTo>
                    <a:cubicBezTo>
                      <a:pt x="1499106" y="1647814"/>
                      <a:pt x="1502817" y="1644258"/>
                      <a:pt x="1506527" y="1640479"/>
                    </a:cubicBezTo>
                    <a:cubicBezTo>
                      <a:pt x="1507587" y="1639368"/>
                      <a:pt x="1508647" y="1638479"/>
                      <a:pt x="1509708" y="1637368"/>
                    </a:cubicBezTo>
                    <a:lnTo>
                      <a:pt x="1549286" y="1567581"/>
                    </a:lnTo>
                    <a:lnTo>
                      <a:pt x="1579500" y="1496017"/>
                    </a:lnTo>
                    <a:cubicBezTo>
                      <a:pt x="1585330" y="1471125"/>
                      <a:pt x="1591161" y="1446455"/>
                      <a:pt x="1596992" y="1421563"/>
                    </a:cubicBezTo>
                    <a:cubicBezTo>
                      <a:pt x="1599642" y="1396226"/>
                      <a:pt x="1602292" y="1370668"/>
                      <a:pt x="1604943" y="1345331"/>
                    </a:cubicBezTo>
                    <a:lnTo>
                      <a:pt x="1604943" y="1270655"/>
                    </a:lnTo>
                    <a:lnTo>
                      <a:pt x="1596992" y="1199313"/>
                    </a:lnTo>
                    <a:cubicBezTo>
                      <a:pt x="1592751" y="1174865"/>
                      <a:pt x="1588511" y="1150640"/>
                      <a:pt x="1584270" y="1126193"/>
                    </a:cubicBezTo>
                    <a:cubicBezTo>
                      <a:pt x="1579500" y="1105079"/>
                      <a:pt x="1574729" y="1083743"/>
                      <a:pt x="1569958" y="1062629"/>
                    </a:cubicBezTo>
                    <a:cubicBezTo>
                      <a:pt x="1564128" y="1042627"/>
                      <a:pt x="1558297" y="1022402"/>
                      <a:pt x="1552466" y="1002399"/>
                    </a:cubicBezTo>
                    <a:lnTo>
                      <a:pt x="1533384" y="949948"/>
                    </a:lnTo>
                    <a:cubicBezTo>
                      <a:pt x="1528083" y="935724"/>
                      <a:pt x="1522959" y="921278"/>
                      <a:pt x="1517659" y="907054"/>
                    </a:cubicBezTo>
                    <a:cubicBezTo>
                      <a:pt x="1512888" y="896608"/>
                      <a:pt x="1508117" y="885940"/>
                      <a:pt x="1503347" y="875495"/>
                    </a:cubicBezTo>
                    <a:lnTo>
                      <a:pt x="1495396" y="854825"/>
                    </a:lnTo>
                    <a:cubicBezTo>
                      <a:pt x="1493276" y="853270"/>
                      <a:pt x="1491155" y="851492"/>
                      <a:pt x="1489035" y="849936"/>
                    </a:cubicBezTo>
                    <a:lnTo>
                      <a:pt x="1446100" y="734144"/>
                    </a:lnTo>
                    <a:lnTo>
                      <a:pt x="1414296" y="629242"/>
                    </a:lnTo>
                    <a:cubicBezTo>
                      <a:pt x="1407405" y="597015"/>
                      <a:pt x="1400691" y="564789"/>
                      <a:pt x="1393800" y="532563"/>
                    </a:cubicBezTo>
                    <a:lnTo>
                      <a:pt x="1382668" y="445218"/>
                    </a:lnTo>
                    <a:cubicBezTo>
                      <a:pt x="1381608" y="418326"/>
                      <a:pt x="1380548" y="391212"/>
                      <a:pt x="1379488" y="364319"/>
                    </a:cubicBezTo>
                    <a:cubicBezTo>
                      <a:pt x="1380548" y="340539"/>
                      <a:pt x="1381608" y="316536"/>
                      <a:pt x="1382668" y="292755"/>
                    </a:cubicBezTo>
                    <a:cubicBezTo>
                      <a:pt x="1385319" y="271641"/>
                      <a:pt x="1387969" y="250305"/>
                      <a:pt x="1390619" y="229191"/>
                    </a:cubicBezTo>
                    <a:cubicBezTo>
                      <a:pt x="1394860" y="210745"/>
                      <a:pt x="1399100" y="192076"/>
                      <a:pt x="1403341" y="173629"/>
                    </a:cubicBezTo>
                    <a:cubicBezTo>
                      <a:pt x="1408112" y="158294"/>
                      <a:pt x="1412705" y="142958"/>
                      <a:pt x="1417476" y="127623"/>
                    </a:cubicBezTo>
                    <a:lnTo>
                      <a:pt x="1434968" y="89618"/>
                    </a:lnTo>
                    <a:lnTo>
                      <a:pt x="1449280" y="60948"/>
                    </a:lnTo>
                    <a:lnTo>
                      <a:pt x="1456101" y="49373"/>
                    </a:lnTo>
                    <a:cubicBezTo>
                      <a:pt x="1456198" y="49028"/>
                      <a:pt x="1456346" y="48707"/>
                      <a:pt x="1456642" y="48454"/>
                    </a:cubicBezTo>
                    <a:cubicBezTo>
                      <a:pt x="1457894" y="46305"/>
                      <a:pt x="1459153" y="44168"/>
                      <a:pt x="1460411" y="42057"/>
                    </a:cubicBezTo>
                    <a:lnTo>
                      <a:pt x="1469953" y="26055"/>
                    </a:lnTo>
                    <a:cubicBezTo>
                      <a:pt x="1470483" y="25610"/>
                      <a:pt x="1471013" y="24944"/>
                      <a:pt x="1471543" y="24499"/>
                    </a:cubicBezTo>
                    <a:lnTo>
                      <a:pt x="1474027" y="24499"/>
                    </a:lnTo>
                    <a:cubicBezTo>
                      <a:pt x="1489607" y="9327"/>
                      <a:pt x="1511597" y="0"/>
                      <a:pt x="153593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89" name="Oval 39">
                <a:extLst>
                  <a:ext uri="{FF2B5EF4-FFF2-40B4-BE49-F238E27FC236}">
                    <a16:creationId xmlns:a16="http://schemas.microsoft.com/office/drawing/2014/main" id="{664A74E5-964A-454A-B9A8-8D4F84628D4B}"/>
                  </a:ext>
                </a:extLst>
              </p:cNvPr>
              <p:cNvSpPr/>
              <p:nvPr/>
            </p:nvSpPr>
            <p:spPr>
              <a:xfrm flipH="1" flipV="1">
                <a:off x="1198193" y="2079887"/>
                <a:ext cx="1650866" cy="1912967"/>
              </a:xfrm>
              <a:custGeom>
                <a:avLst/>
                <a:gdLst/>
                <a:ahLst/>
                <a:cxnLst/>
                <a:rect l="l" t="t" r="r" b="b"/>
                <a:pathLst>
                  <a:path w="3393967" h="3932814">
                    <a:moveTo>
                      <a:pt x="1745685" y="3527152"/>
                    </a:moveTo>
                    <a:lnTo>
                      <a:pt x="1657171" y="3238316"/>
                    </a:lnTo>
                    <a:lnTo>
                      <a:pt x="1751363" y="3240672"/>
                    </a:lnTo>
                    <a:lnTo>
                      <a:pt x="1951375" y="3229909"/>
                    </a:lnTo>
                    <a:lnTo>
                      <a:pt x="2127104" y="3205310"/>
                    </a:lnTo>
                    <a:lnTo>
                      <a:pt x="2281920" y="3172254"/>
                    </a:lnTo>
                    <a:lnTo>
                      <a:pt x="2412114" y="3125362"/>
                    </a:lnTo>
                    <a:lnTo>
                      <a:pt x="2530166" y="3081544"/>
                    </a:lnTo>
                    <a:lnTo>
                      <a:pt x="2627307" y="3032345"/>
                    </a:lnTo>
                    <a:lnTo>
                      <a:pt x="2711965" y="2982762"/>
                    </a:lnTo>
                    <a:lnTo>
                      <a:pt x="2772677" y="2930489"/>
                    </a:lnTo>
                    <a:lnTo>
                      <a:pt x="2821249" y="2892052"/>
                    </a:lnTo>
                    <a:lnTo>
                      <a:pt x="2854640" y="2856307"/>
                    </a:lnTo>
                    <a:cubicBezTo>
                      <a:pt x="2861722" y="2849773"/>
                      <a:pt x="2868807" y="2843623"/>
                      <a:pt x="2875889" y="2837088"/>
                    </a:cubicBezTo>
                    <a:cubicBezTo>
                      <a:pt x="2877912" y="2835166"/>
                      <a:pt x="2879936" y="2833629"/>
                      <a:pt x="2881961" y="2831707"/>
                    </a:cubicBezTo>
                    <a:lnTo>
                      <a:pt x="2957514" y="2711016"/>
                    </a:lnTo>
                    <a:lnTo>
                      <a:pt x="3015191" y="2587251"/>
                    </a:lnTo>
                    <a:cubicBezTo>
                      <a:pt x="3026320" y="2544202"/>
                      <a:pt x="3037451" y="2501537"/>
                      <a:pt x="3048582" y="2458489"/>
                    </a:cubicBezTo>
                    <a:cubicBezTo>
                      <a:pt x="3053641" y="2414670"/>
                      <a:pt x="3058700" y="2370469"/>
                      <a:pt x="3063760" y="2326651"/>
                    </a:cubicBezTo>
                    <a:lnTo>
                      <a:pt x="3063760" y="2197504"/>
                    </a:lnTo>
                    <a:lnTo>
                      <a:pt x="3048582" y="2074124"/>
                    </a:lnTo>
                    <a:cubicBezTo>
                      <a:pt x="3040486" y="2031843"/>
                      <a:pt x="3032392" y="1989947"/>
                      <a:pt x="3024296" y="1947668"/>
                    </a:cubicBezTo>
                    <a:cubicBezTo>
                      <a:pt x="3015191" y="1911153"/>
                      <a:pt x="3006083" y="1874254"/>
                      <a:pt x="2996976" y="1837739"/>
                    </a:cubicBezTo>
                    <a:cubicBezTo>
                      <a:pt x="2985846" y="1803147"/>
                      <a:pt x="2974715" y="1768169"/>
                      <a:pt x="2963584" y="1733575"/>
                    </a:cubicBezTo>
                    <a:lnTo>
                      <a:pt x="2927157" y="1642865"/>
                    </a:lnTo>
                    <a:cubicBezTo>
                      <a:pt x="2917038" y="1618266"/>
                      <a:pt x="2907257" y="1593283"/>
                      <a:pt x="2897139" y="1568683"/>
                    </a:cubicBezTo>
                    <a:cubicBezTo>
                      <a:pt x="2888032" y="1550618"/>
                      <a:pt x="2878924" y="1532168"/>
                      <a:pt x="2869818" y="1514104"/>
                    </a:cubicBezTo>
                    <a:lnTo>
                      <a:pt x="2854640" y="1478357"/>
                    </a:lnTo>
                    <a:cubicBezTo>
                      <a:pt x="2850593" y="1475668"/>
                      <a:pt x="2846544" y="1472593"/>
                      <a:pt x="2842497" y="1469902"/>
                    </a:cubicBezTo>
                    <a:lnTo>
                      <a:pt x="2760536" y="1269648"/>
                    </a:lnTo>
                    <a:lnTo>
                      <a:pt x="2699824" y="1088228"/>
                    </a:lnTo>
                    <a:cubicBezTo>
                      <a:pt x="2686670" y="1032494"/>
                      <a:pt x="2673853" y="976761"/>
                      <a:pt x="2660698" y="921029"/>
                    </a:cubicBezTo>
                    <a:lnTo>
                      <a:pt x="2639448" y="769972"/>
                    </a:lnTo>
                    <a:cubicBezTo>
                      <a:pt x="2637424" y="723464"/>
                      <a:pt x="2635401" y="676573"/>
                      <a:pt x="2633377" y="630063"/>
                    </a:cubicBezTo>
                    <a:cubicBezTo>
                      <a:pt x="2635401" y="588937"/>
                      <a:pt x="2637424" y="547426"/>
                      <a:pt x="2639448" y="506298"/>
                    </a:cubicBezTo>
                    <a:cubicBezTo>
                      <a:pt x="2644508" y="469783"/>
                      <a:pt x="2649567" y="432884"/>
                      <a:pt x="2654626" y="396369"/>
                    </a:cubicBezTo>
                    <a:cubicBezTo>
                      <a:pt x="2662722" y="364468"/>
                      <a:pt x="2670816" y="332182"/>
                      <a:pt x="2678912" y="300279"/>
                    </a:cubicBezTo>
                    <a:cubicBezTo>
                      <a:pt x="2688019" y="273758"/>
                      <a:pt x="2696787" y="247236"/>
                      <a:pt x="2705895" y="220715"/>
                    </a:cubicBezTo>
                    <a:lnTo>
                      <a:pt x="2739286" y="154988"/>
                    </a:lnTo>
                    <a:lnTo>
                      <a:pt x="2766607" y="105405"/>
                    </a:lnTo>
                    <a:lnTo>
                      <a:pt x="2779628" y="85387"/>
                    </a:lnTo>
                    <a:cubicBezTo>
                      <a:pt x="2779813" y="84791"/>
                      <a:pt x="2780096" y="84235"/>
                      <a:pt x="2780661" y="83798"/>
                    </a:cubicBezTo>
                    <a:cubicBezTo>
                      <a:pt x="2783051" y="80081"/>
                      <a:pt x="2785454" y="76386"/>
                      <a:pt x="2787855" y="72735"/>
                    </a:cubicBezTo>
                    <a:lnTo>
                      <a:pt x="2806071" y="45060"/>
                    </a:lnTo>
                    <a:cubicBezTo>
                      <a:pt x="2807082" y="44291"/>
                      <a:pt x="2808094" y="43139"/>
                      <a:pt x="2809106" y="42369"/>
                    </a:cubicBezTo>
                    <a:lnTo>
                      <a:pt x="2813848" y="42369"/>
                    </a:lnTo>
                    <a:cubicBezTo>
                      <a:pt x="2843589" y="16131"/>
                      <a:pt x="2885567" y="0"/>
                      <a:pt x="2932020" y="0"/>
                    </a:cubicBezTo>
                    <a:cubicBezTo>
                      <a:pt x="3023300" y="0"/>
                      <a:pt x="3097299" y="62280"/>
                      <a:pt x="3097299" y="139107"/>
                    </a:cubicBezTo>
                    <a:cubicBezTo>
                      <a:pt x="3097299" y="158577"/>
                      <a:pt x="3092547" y="177113"/>
                      <a:pt x="3083814" y="193874"/>
                    </a:cubicBezTo>
                    <a:lnTo>
                      <a:pt x="3085009" y="196115"/>
                    </a:lnTo>
                    <a:lnTo>
                      <a:pt x="3024296" y="286826"/>
                    </a:lnTo>
                    <a:lnTo>
                      <a:pt x="2987870" y="385607"/>
                    </a:lnTo>
                    <a:cubicBezTo>
                      <a:pt x="2977750" y="422122"/>
                      <a:pt x="2967633" y="459021"/>
                      <a:pt x="2957514" y="495536"/>
                    </a:cubicBezTo>
                    <a:cubicBezTo>
                      <a:pt x="2956502" y="535894"/>
                      <a:pt x="2955490" y="575868"/>
                      <a:pt x="2954478" y="616226"/>
                    </a:cubicBezTo>
                    <a:cubicBezTo>
                      <a:pt x="2955490" y="655432"/>
                      <a:pt x="2956502" y="695022"/>
                      <a:pt x="2957514" y="734226"/>
                    </a:cubicBezTo>
                    <a:cubicBezTo>
                      <a:pt x="2963584" y="774584"/>
                      <a:pt x="2969657" y="814558"/>
                      <a:pt x="2975727" y="854918"/>
                    </a:cubicBezTo>
                    <a:lnTo>
                      <a:pt x="3003048" y="970227"/>
                    </a:lnTo>
                    <a:lnTo>
                      <a:pt x="3030369" y="1085537"/>
                    </a:lnTo>
                    <a:cubicBezTo>
                      <a:pt x="3041498" y="1118591"/>
                      <a:pt x="3052629" y="1151264"/>
                      <a:pt x="3063760" y="1184318"/>
                    </a:cubicBezTo>
                    <a:cubicBezTo>
                      <a:pt x="3074891" y="1214683"/>
                      <a:pt x="3085685" y="1244663"/>
                      <a:pt x="3096814" y="1275028"/>
                    </a:cubicBezTo>
                    <a:cubicBezTo>
                      <a:pt x="3105921" y="1299628"/>
                      <a:pt x="3115029" y="1324611"/>
                      <a:pt x="3124135" y="1349210"/>
                    </a:cubicBezTo>
                    <a:cubicBezTo>
                      <a:pt x="3133242" y="1369197"/>
                      <a:pt x="3142348" y="1389570"/>
                      <a:pt x="3151456" y="1409557"/>
                    </a:cubicBezTo>
                    <a:lnTo>
                      <a:pt x="3169669" y="1445302"/>
                    </a:lnTo>
                    <a:lnTo>
                      <a:pt x="3172704" y="1453374"/>
                    </a:lnTo>
                    <a:lnTo>
                      <a:pt x="3260737" y="1642865"/>
                    </a:lnTo>
                    <a:cubicBezTo>
                      <a:pt x="3283000" y="1701289"/>
                      <a:pt x="3304922" y="1760098"/>
                      <a:pt x="3327184" y="1818521"/>
                    </a:cubicBezTo>
                    <a:lnTo>
                      <a:pt x="3372718" y="1983413"/>
                    </a:lnTo>
                    <a:cubicBezTo>
                      <a:pt x="3377777" y="2034534"/>
                      <a:pt x="3382836" y="2086039"/>
                      <a:pt x="3387897" y="2137159"/>
                    </a:cubicBezTo>
                    <a:cubicBezTo>
                      <a:pt x="3389920" y="2185589"/>
                      <a:pt x="3391944" y="2234403"/>
                      <a:pt x="3393967" y="2282834"/>
                    </a:cubicBezTo>
                    <a:cubicBezTo>
                      <a:pt x="3389920" y="2325883"/>
                      <a:pt x="3385873" y="2368546"/>
                      <a:pt x="3381824" y="2411595"/>
                    </a:cubicBezTo>
                    <a:cubicBezTo>
                      <a:pt x="3374742" y="2453876"/>
                      <a:pt x="3367658" y="2495771"/>
                      <a:pt x="3360576" y="2538052"/>
                    </a:cubicBezTo>
                    <a:cubicBezTo>
                      <a:pt x="3349445" y="2574566"/>
                      <a:pt x="3338315" y="2611465"/>
                      <a:pt x="3327184" y="2647980"/>
                    </a:cubicBezTo>
                    <a:cubicBezTo>
                      <a:pt x="3316053" y="2679115"/>
                      <a:pt x="3305260" y="2709864"/>
                      <a:pt x="3294129" y="2740997"/>
                    </a:cubicBezTo>
                    <a:lnTo>
                      <a:pt x="3257702" y="2820945"/>
                    </a:lnTo>
                    <a:lnTo>
                      <a:pt x="3218238" y="2892052"/>
                    </a:lnTo>
                    <a:lnTo>
                      <a:pt x="3178777" y="2947017"/>
                    </a:lnTo>
                    <a:cubicBezTo>
                      <a:pt x="3169669" y="2959700"/>
                      <a:pt x="3160563" y="2972770"/>
                      <a:pt x="3151456" y="2985453"/>
                    </a:cubicBezTo>
                    <a:lnTo>
                      <a:pt x="3130207" y="3007362"/>
                    </a:lnTo>
                    <a:cubicBezTo>
                      <a:pt x="3128182" y="3010053"/>
                      <a:pt x="3126158" y="3013128"/>
                      <a:pt x="3124135" y="3015819"/>
                    </a:cubicBezTo>
                    <a:lnTo>
                      <a:pt x="3009118" y="3131128"/>
                    </a:lnTo>
                    <a:lnTo>
                      <a:pt x="2881961" y="3227218"/>
                    </a:lnTo>
                    <a:lnTo>
                      <a:pt x="2733216" y="3306782"/>
                    </a:lnTo>
                    <a:lnTo>
                      <a:pt x="2584808" y="3367127"/>
                    </a:lnTo>
                    <a:lnTo>
                      <a:pt x="2430328" y="3422092"/>
                    </a:lnTo>
                    <a:lnTo>
                      <a:pt x="2275850" y="3455146"/>
                    </a:lnTo>
                    <a:lnTo>
                      <a:pt x="2127104" y="3485128"/>
                    </a:lnTo>
                    <a:lnTo>
                      <a:pt x="1987804" y="3504345"/>
                    </a:lnTo>
                    <a:lnTo>
                      <a:pt x="1863680" y="3520873"/>
                    </a:lnTo>
                    <a:lnTo>
                      <a:pt x="1757433" y="3526255"/>
                    </a:lnTo>
                    <a:close/>
                    <a:moveTo>
                      <a:pt x="158924" y="3930462"/>
                    </a:moveTo>
                    <a:cubicBezTo>
                      <a:pt x="110443" y="3915731"/>
                      <a:pt x="0" y="3866001"/>
                      <a:pt x="0" y="3786484"/>
                    </a:cubicBezTo>
                    <a:cubicBezTo>
                      <a:pt x="0" y="3760641"/>
                      <a:pt x="7516" y="3736388"/>
                      <a:pt x="22839" y="3716534"/>
                    </a:cubicBezTo>
                    <a:cubicBezTo>
                      <a:pt x="42033" y="3685525"/>
                      <a:pt x="80608" y="3634905"/>
                      <a:pt x="115165" y="3600437"/>
                    </a:cubicBezTo>
                    <a:lnTo>
                      <a:pt x="230182" y="3509727"/>
                    </a:lnTo>
                    <a:lnTo>
                      <a:pt x="363411" y="3435929"/>
                    </a:lnTo>
                    <a:lnTo>
                      <a:pt x="503049" y="3375199"/>
                    </a:lnTo>
                    <a:lnTo>
                      <a:pt x="645387" y="3326000"/>
                    </a:lnTo>
                    <a:lnTo>
                      <a:pt x="787724" y="3290254"/>
                    </a:lnTo>
                    <a:lnTo>
                      <a:pt x="930059" y="3265655"/>
                    </a:lnTo>
                    <a:lnTo>
                      <a:pt x="1069699" y="3246438"/>
                    </a:lnTo>
                    <a:lnTo>
                      <a:pt x="1196856" y="3235290"/>
                    </a:lnTo>
                    <a:lnTo>
                      <a:pt x="1306140" y="3229909"/>
                    </a:lnTo>
                    <a:lnTo>
                      <a:pt x="1322155" y="3229909"/>
                    </a:lnTo>
                    <a:lnTo>
                      <a:pt x="1387858" y="3520878"/>
                    </a:lnTo>
                    <a:lnTo>
                      <a:pt x="1387763" y="3520873"/>
                    </a:lnTo>
                    <a:lnTo>
                      <a:pt x="1196856" y="3526255"/>
                    </a:lnTo>
                    <a:lnTo>
                      <a:pt x="1024165" y="3545473"/>
                    </a:lnTo>
                    <a:lnTo>
                      <a:pt x="869685" y="3570456"/>
                    </a:lnTo>
                    <a:lnTo>
                      <a:pt x="745225" y="3600437"/>
                    </a:lnTo>
                    <a:lnTo>
                      <a:pt x="633244" y="3641565"/>
                    </a:lnTo>
                    <a:lnTo>
                      <a:pt x="539140" y="3680001"/>
                    </a:lnTo>
                    <a:lnTo>
                      <a:pt x="469658" y="3721127"/>
                    </a:lnTo>
                    <a:lnTo>
                      <a:pt x="408946" y="3759564"/>
                    </a:lnTo>
                    <a:lnTo>
                      <a:pt x="357341" y="3801075"/>
                    </a:lnTo>
                    <a:cubicBezTo>
                      <a:pt x="346210" y="3811837"/>
                      <a:pt x="335079" y="3822985"/>
                      <a:pt x="323949" y="3833747"/>
                    </a:cubicBezTo>
                    <a:cubicBezTo>
                      <a:pt x="316865" y="3842972"/>
                      <a:pt x="310119" y="3852197"/>
                      <a:pt x="303037" y="3861422"/>
                    </a:cubicBezTo>
                    <a:cubicBezTo>
                      <a:pt x="298990" y="3866034"/>
                      <a:pt x="294941" y="3870261"/>
                      <a:pt x="290894" y="3874873"/>
                    </a:cubicBezTo>
                    <a:cubicBezTo>
                      <a:pt x="266876" y="3886379"/>
                      <a:pt x="207406" y="3945193"/>
                      <a:pt x="158924" y="3930462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</p:grp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6D56088F-EF56-49CB-9B5E-F8229BD31EB7}"/>
                </a:ext>
              </a:extLst>
            </p:cNvPr>
            <p:cNvGrpSpPr/>
            <p:nvPr/>
          </p:nvGrpSpPr>
          <p:grpSpPr>
            <a:xfrm rot="532827">
              <a:off x="2526045" y="950876"/>
              <a:ext cx="3619070" cy="3396495"/>
              <a:chOff x="509678" y="1797347"/>
              <a:chExt cx="2339381" cy="2195507"/>
            </a:xfrm>
          </p:grpSpPr>
          <p:sp>
            <p:nvSpPr>
              <p:cNvPr id="67" name="Rounded Rectangle 16">
                <a:extLst>
                  <a:ext uri="{FF2B5EF4-FFF2-40B4-BE49-F238E27FC236}">
                    <a16:creationId xmlns:a16="http://schemas.microsoft.com/office/drawing/2014/main" id="{07289CFC-B747-49A6-BCA2-78AF534ABC1A}"/>
                  </a:ext>
                </a:extLst>
              </p:cNvPr>
              <p:cNvSpPr/>
              <p:nvPr/>
            </p:nvSpPr>
            <p:spPr>
              <a:xfrm rot="18063644">
                <a:off x="1724663" y="2419627"/>
                <a:ext cx="73094" cy="823009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68" name="Rounded Rectangle 17">
                <a:extLst>
                  <a:ext uri="{FF2B5EF4-FFF2-40B4-BE49-F238E27FC236}">
                    <a16:creationId xmlns:a16="http://schemas.microsoft.com/office/drawing/2014/main" id="{3BE261BC-B9C0-4F6C-AAC4-308CCF361092}"/>
                  </a:ext>
                </a:extLst>
              </p:cNvPr>
              <p:cNvSpPr/>
              <p:nvPr/>
            </p:nvSpPr>
            <p:spPr>
              <a:xfrm rot="18060000">
                <a:off x="1820802" y="2253850"/>
                <a:ext cx="73094" cy="735455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69" name="Rounded Rectangle 18">
                <a:extLst>
                  <a:ext uri="{FF2B5EF4-FFF2-40B4-BE49-F238E27FC236}">
                    <a16:creationId xmlns:a16="http://schemas.microsoft.com/office/drawing/2014/main" id="{983A6319-AB32-4D06-B569-B60EA3B3FB90}"/>
                  </a:ext>
                </a:extLst>
              </p:cNvPr>
              <p:cNvSpPr/>
              <p:nvPr/>
            </p:nvSpPr>
            <p:spPr>
              <a:xfrm rot="18063644">
                <a:off x="1939567" y="2260617"/>
                <a:ext cx="73094" cy="402749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70" name="Rounded Rectangle 19">
                <a:extLst>
                  <a:ext uri="{FF2B5EF4-FFF2-40B4-BE49-F238E27FC236}">
                    <a16:creationId xmlns:a16="http://schemas.microsoft.com/office/drawing/2014/main" id="{38EBD10F-B91C-40C6-B6C1-D72603D132DD}"/>
                  </a:ext>
                </a:extLst>
              </p:cNvPr>
              <p:cNvSpPr/>
              <p:nvPr/>
            </p:nvSpPr>
            <p:spPr>
              <a:xfrm rot="18063644">
                <a:off x="1574952" y="2602544"/>
                <a:ext cx="73094" cy="805498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71" name="Rounded Rectangle 20">
                <a:extLst>
                  <a:ext uri="{FF2B5EF4-FFF2-40B4-BE49-F238E27FC236}">
                    <a16:creationId xmlns:a16="http://schemas.microsoft.com/office/drawing/2014/main" id="{4138ED84-5DA5-45AB-B75A-940E0F3BDAB9}"/>
                  </a:ext>
                </a:extLst>
              </p:cNvPr>
              <p:cNvSpPr/>
              <p:nvPr/>
            </p:nvSpPr>
            <p:spPr>
              <a:xfrm rot="18063644">
                <a:off x="1516856" y="2958046"/>
                <a:ext cx="73094" cy="501410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72" name="Rounded Rectangle 21">
                <a:extLst>
                  <a:ext uri="{FF2B5EF4-FFF2-40B4-BE49-F238E27FC236}">
                    <a16:creationId xmlns:a16="http://schemas.microsoft.com/office/drawing/2014/main" id="{6A95E4B6-DDB7-46CD-978E-EBC0F79C1103}"/>
                  </a:ext>
                </a:extLst>
              </p:cNvPr>
              <p:cNvSpPr/>
              <p:nvPr/>
            </p:nvSpPr>
            <p:spPr>
              <a:xfrm rot="18063644">
                <a:off x="1091076" y="3196078"/>
                <a:ext cx="73094" cy="735402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73" name="Rounded Rectangle 22">
                <a:extLst>
                  <a:ext uri="{FF2B5EF4-FFF2-40B4-BE49-F238E27FC236}">
                    <a16:creationId xmlns:a16="http://schemas.microsoft.com/office/drawing/2014/main" id="{5DBF9B60-4334-481F-97A3-F3AB3D2F04C8}"/>
                  </a:ext>
                </a:extLst>
              </p:cNvPr>
              <p:cNvSpPr/>
              <p:nvPr/>
            </p:nvSpPr>
            <p:spPr>
              <a:xfrm rot="18063644">
                <a:off x="1223216" y="3180593"/>
                <a:ext cx="73094" cy="501410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74" name="Rounded Rectangle 23">
                <a:extLst>
                  <a:ext uri="{FF2B5EF4-FFF2-40B4-BE49-F238E27FC236}">
                    <a16:creationId xmlns:a16="http://schemas.microsoft.com/office/drawing/2014/main" id="{3B2DD6D7-E535-48FC-AD56-1F9206C6426E}"/>
                  </a:ext>
                </a:extLst>
              </p:cNvPr>
              <p:cNvSpPr/>
              <p:nvPr/>
            </p:nvSpPr>
            <p:spPr>
              <a:xfrm rot="18063644">
                <a:off x="2321860" y="1676143"/>
                <a:ext cx="73094" cy="735455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75" name="Rounded Rectangle 24">
                <a:extLst>
                  <a:ext uri="{FF2B5EF4-FFF2-40B4-BE49-F238E27FC236}">
                    <a16:creationId xmlns:a16="http://schemas.microsoft.com/office/drawing/2014/main" id="{F5DBB7E7-169A-448C-BA9E-CAF4A8CD7F24}"/>
                  </a:ext>
                </a:extLst>
              </p:cNvPr>
              <p:cNvSpPr/>
              <p:nvPr/>
            </p:nvSpPr>
            <p:spPr>
              <a:xfrm rot="18063644">
                <a:off x="2213789" y="1953823"/>
                <a:ext cx="73094" cy="501410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76" name="Oval 39">
                <a:extLst>
                  <a:ext uri="{FF2B5EF4-FFF2-40B4-BE49-F238E27FC236}">
                    <a16:creationId xmlns:a16="http://schemas.microsoft.com/office/drawing/2014/main" id="{1BBE9F31-9D79-4E08-BCEF-ADB6E4AA5C26}"/>
                  </a:ext>
                </a:extLst>
              </p:cNvPr>
              <p:cNvSpPr/>
              <p:nvPr/>
            </p:nvSpPr>
            <p:spPr>
              <a:xfrm rot="15291151" flipH="1">
                <a:off x="640729" y="1666296"/>
                <a:ext cx="1650865" cy="1912967"/>
              </a:xfrm>
              <a:custGeom>
                <a:avLst/>
                <a:gdLst/>
                <a:ahLst/>
                <a:cxnLst/>
                <a:rect l="l" t="t" r="r" b="b"/>
                <a:pathLst>
                  <a:path w="1777921" h="2274057">
                    <a:moveTo>
                      <a:pt x="1535931" y="0"/>
                    </a:moveTo>
                    <a:cubicBezTo>
                      <a:pt x="1583748" y="0"/>
                      <a:pt x="1622512" y="36012"/>
                      <a:pt x="1622512" y="80435"/>
                    </a:cubicBezTo>
                    <a:cubicBezTo>
                      <a:pt x="1622512" y="91693"/>
                      <a:pt x="1620023" y="102411"/>
                      <a:pt x="1615448" y="112103"/>
                    </a:cubicBezTo>
                    <a:lnTo>
                      <a:pt x="1616074" y="113399"/>
                    </a:lnTo>
                    <a:lnTo>
                      <a:pt x="1584270" y="165850"/>
                    </a:lnTo>
                    <a:lnTo>
                      <a:pt x="1565188" y="222968"/>
                    </a:lnTo>
                    <a:cubicBezTo>
                      <a:pt x="1559887" y="244082"/>
                      <a:pt x="1554587" y="265418"/>
                      <a:pt x="1549286" y="286532"/>
                    </a:cubicBezTo>
                    <a:cubicBezTo>
                      <a:pt x="1548756" y="309868"/>
                      <a:pt x="1548226" y="332982"/>
                      <a:pt x="1547696" y="356318"/>
                    </a:cubicBezTo>
                    <a:cubicBezTo>
                      <a:pt x="1548226" y="378988"/>
                      <a:pt x="1548756" y="401880"/>
                      <a:pt x="1549286" y="424549"/>
                    </a:cubicBezTo>
                    <a:cubicBezTo>
                      <a:pt x="1552466" y="447885"/>
                      <a:pt x="1555647" y="470999"/>
                      <a:pt x="1558827" y="494336"/>
                    </a:cubicBezTo>
                    <a:lnTo>
                      <a:pt x="1573139" y="561011"/>
                    </a:lnTo>
                    <a:lnTo>
                      <a:pt x="1587451" y="627686"/>
                    </a:lnTo>
                    <a:cubicBezTo>
                      <a:pt x="1593281" y="646799"/>
                      <a:pt x="1599112" y="665691"/>
                      <a:pt x="1604943" y="684804"/>
                    </a:cubicBezTo>
                    <a:cubicBezTo>
                      <a:pt x="1610774" y="702362"/>
                      <a:pt x="1616428" y="719697"/>
                      <a:pt x="1622258" y="737255"/>
                    </a:cubicBezTo>
                    <a:cubicBezTo>
                      <a:pt x="1627029" y="751479"/>
                      <a:pt x="1631800" y="765925"/>
                      <a:pt x="1636570" y="780149"/>
                    </a:cubicBezTo>
                    <a:cubicBezTo>
                      <a:pt x="1641341" y="791706"/>
                      <a:pt x="1646111" y="803486"/>
                      <a:pt x="1650882" y="815043"/>
                    </a:cubicBezTo>
                    <a:lnTo>
                      <a:pt x="1660423" y="835712"/>
                    </a:lnTo>
                    <a:lnTo>
                      <a:pt x="1662013" y="840379"/>
                    </a:lnTo>
                    <a:lnTo>
                      <a:pt x="1708129" y="949948"/>
                    </a:lnTo>
                    <a:cubicBezTo>
                      <a:pt x="1719791" y="983730"/>
                      <a:pt x="1731275" y="1017735"/>
                      <a:pt x="1742937" y="1051517"/>
                    </a:cubicBezTo>
                    <a:lnTo>
                      <a:pt x="1766790" y="1146862"/>
                    </a:lnTo>
                    <a:cubicBezTo>
                      <a:pt x="1769440" y="1176421"/>
                      <a:pt x="1772090" y="1206203"/>
                      <a:pt x="1774741" y="1235762"/>
                    </a:cubicBezTo>
                    <a:cubicBezTo>
                      <a:pt x="1775801" y="1263765"/>
                      <a:pt x="1776861" y="1291991"/>
                      <a:pt x="1777921" y="1319995"/>
                    </a:cubicBezTo>
                    <a:cubicBezTo>
                      <a:pt x="1775801" y="1344887"/>
                      <a:pt x="1773681" y="1369556"/>
                      <a:pt x="1771560" y="1394448"/>
                    </a:cubicBezTo>
                    <a:cubicBezTo>
                      <a:pt x="1767850" y="1418896"/>
                      <a:pt x="1764139" y="1443121"/>
                      <a:pt x="1760429" y="1467569"/>
                    </a:cubicBezTo>
                    <a:cubicBezTo>
                      <a:pt x="1754598" y="1488682"/>
                      <a:pt x="1748768" y="1510018"/>
                      <a:pt x="1742937" y="1531132"/>
                    </a:cubicBezTo>
                    <a:cubicBezTo>
                      <a:pt x="1737106" y="1549135"/>
                      <a:pt x="1731452" y="1566915"/>
                      <a:pt x="1725621" y="1584917"/>
                    </a:cubicBezTo>
                    <a:lnTo>
                      <a:pt x="1706539" y="1631145"/>
                    </a:lnTo>
                    <a:lnTo>
                      <a:pt x="1685866" y="1672261"/>
                    </a:lnTo>
                    <a:lnTo>
                      <a:pt x="1665194" y="1704043"/>
                    </a:lnTo>
                    <a:cubicBezTo>
                      <a:pt x="1660423" y="1711377"/>
                      <a:pt x="1655653" y="1718934"/>
                      <a:pt x="1650882" y="1726268"/>
                    </a:cubicBezTo>
                    <a:lnTo>
                      <a:pt x="1639751" y="1738936"/>
                    </a:lnTo>
                    <a:cubicBezTo>
                      <a:pt x="1638690" y="1740492"/>
                      <a:pt x="1637630" y="1742270"/>
                      <a:pt x="1636570" y="1743826"/>
                    </a:cubicBezTo>
                    <a:lnTo>
                      <a:pt x="1576319" y="1810501"/>
                    </a:lnTo>
                    <a:lnTo>
                      <a:pt x="1509708" y="1866063"/>
                    </a:lnTo>
                    <a:lnTo>
                      <a:pt x="1431788" y="1912069"/>
                    </a:lnTo>
                    <a:lnTo>
                      <a:pt x="1354045" y="1946962"/>
                    </a:lnTo>
                    <a:lnTo>
                      <a:pt x="1273121" y="1978744"/>
                    </a:lnTo>
                    <a:lnTo>
                      <a:pt x="1192198" y="1997857"/>
                    </a:lnTo>
                    <a:lnTo>
                      <a:pt x="1114278" y="2015193"/>
                    </a:lnTo>
                    <a:lnTo>
                      <a:pt x="1041306" y="2026305"/>
                    </a:lnTo>
                    <a:lnTo>
                      <a:pt x="976284" y="2035862"/>
                    </a:lnTo>
                    <a:lnTo>
                      <a:pt x="920627" y="2038974"/>
                    </a:lnTo>
                    <a:lnTo>
                      <a:pt x="881049" y="2042307"/>
                    </a:lnTo>
                    <a:lnTo>
                      <a:pt x="850835" y="2042307"/>
                    </a:lnTo>
                    <a:lnTo>
                      <a:pt x="842884" y="2042307"/>
                    </a:lnTo>
                    <a:lnTo>
                      <a:pt x="726976" y="2035862"/>
                    </a:lnTo>
                    <a:lnTo>
                      <a:pt x="626970" y="2038974"/>
                    </a:lnTo>
                    <a:lnTo>
                      <a:pt x="536506" y="2050086"/>
                    </a:lnTo>
                    <a:lnTo>
                      <a:pt x="455582" y="2064532"/>
                    </a:lnTo>
                    <a:lnTo>
                      <a:pt x="390384" y="2081868"/>
                    </a:lnTo>
                    <a:lnTo>
                      <a:pt x="331723" y="2105649"/>
                    </a:lnTo>
                    <a:lnTo>
                      <a:pt x="282427" y="2127874"/>
                    </a:lnTo>
                    <a:lnTo>
                      <a:pt x="246029" y="2151654"/>
                    </a:lnTo>
                    <a:lnTo>
                      <a:pt x="214225" y="2173879"/>
                    </a:lnTo>
                    <a:lnTo>
                      <a:pt x="187192" y="2197882"/>
                    </a:lnTo>
                    <a:cubicBezTo>
                      <a:pt x="181361" y="2204105"/>
                      <a:pt x="175530" y="2210551"/>
                      <a:pt x="169700" y="2216774"/>
                    </a:cubicBezTo>
                    <a:cubicBezTo>
                      <a:pt x="165989" y="2222108"/>
                      <a:pt x="162455" y="2227442"/>
                      <a:pt x="158745" y="2232776"/>
                    </a:cubicBezTo>
                    <a:cubicBezTo>
                      <a:pt x="156625" y="2235443"/>
                      <a:pt x="154504" y="2237887"/>
                      <a:pt x="152384" y="2240554"/>
                    </a:cubicBezTo>
                    <a:cubicBezTo>
                      <a:pt x="139802" y="2247207"/>
                      <a:pt x="108649" y="2281215"/>
                      <a:pt x="83252" y="2272697"/>
                    </a:cubicBezTo>
                    <a:cubicBezTo>
                      <a:pt x="57855" y="2264179"/>
                      <a:pt x="0" y="2235424"/>
                      <a:pt x="0" y="2189445"/>
                    </a:cubicBezTo>
                    <a:cubicBezTo>
                      <a:pt x="0" y="2174502"/>
                      <a:pt x="3937" y="2160478"/>
                      <a:pt x="11964" y="2148998"/>
                    </a:cubicBezTo>
                    <a:cubicBezTo>
                      <a:pt x="22019" y="2131068"/>
                      <a:pt x="42226" y="2101798"/>
                      <a:pt x="60329" y="2081868"/>
                    </a:cubicBezTo>
                    <a:lnTo>
                      <a:pt x="120580" y="2029417"/>
                    </a:lnTo>
                    <a:lnTo>
                      <a:pt x="190372" y="1986745"/>
                    </a:lnTo>
                    <a:lnTo>
                      <a:pt x="263521" y="1951629"/>
                    </a:lnTo>
                    <a:lnTo>
                      <a:pt x="338084" y="1923181"/>
                    </a:lnTo>
                    <a:lnTo>
                      <a:pt x="412647" y="1902512"/>
                    </a:lnTo>
                    <a:lnTo>
                      <a:pt x="487209" y="1888288"/>
                    </a:lnTo>
                    <a:lnTo>
                      <a:pt x="560359" y="1877176"/>
                    </a:lnTo>
                    <a:lnTo>
                      <a:pt x="626970" y="1870730"/>
                    </a:lnTo>
                    <a:lnTo>
                      <a:pt x="684218" y="1867619"/>
                    </a:lnTo>
                    <a:lnTo>
                      <a:pt x="733337" y="1867619"/>
                    </a:lnTo>
                    <a:lnTo>
                      <a:pt x="771502" y="1867619"/>
                    </a:lnTo>
                    <a:lnTo>
                      <a:pt x="796768" y="1870730"/>
                    </a:lnTo>
                    <a:lnTo>
                      <a:pt x="804719" y="1870730"/>
                    </a:lnTo>
                    <a:lnTo>
                      <a:pt x="917447" y="1873842"/>
                    </a:lnTo>
                    <a:lnTo>
                      <a:pt x="1022223" y="1867619"/>
                    </a:lnTo>
                    <a:lnTo>
                      <a:pt x="1114278" y="1853395"/>
                    </a:lnTo>
                    <a:lnTo>
                      <a:pt x="1195378" y="1834281"/>
                    </a:lnTo>
                    <a:lnTo>
                      <a:pt x="1263580" y="1807167"/>
                    </a:lnTo>
                    <a:lnTo>
                      <a:pt x="1325421" y="1781830"/>
                    </a:lnTo>
                    <a:lnTo>
                      <a:pt x="1376308" y="1753382"/>
                    </a:lnTo>
                    <a:lnTo>
                      <a:pt x="1420656" y="1724712"/>
                    </a:lnTo>
                    <a:lnTo>
                      <a:pt x="1452460" y="1694486"/>
                    </a:lnTo>
                    <a:lnTo>
                      <a:pt x="1477904" y="1672261"/>
                    </a:lnTo>
                    <a:lnTo>
                      <a:pt x="1495396" y="1651592"/>
                    </a:lnTo>
                    <a:cubicBezTo>
                      <a:pt x="1499106" y="1647814"/>
                      <a:pt x="1502817" y="1644258"/>
                      <a:pt x="1506527" y="1640479"/>
                    </a:cubicBezTo>
                    <a:cubicBezTo>
                      <a:pt x="1507587" y="1639368"/>
                      <a:pt x="1508647" y="1638479"/>
                      <a:pt x="1509708" y="1637368"/>
                    </a:cubicBezTo>
                    <a:lnTo>
                      <a:pt x="1549286" y="1567581"/>
                    </a:lnTo>
                    <a:lnTo>
                      <a:pt x="1579500" y="1496017"/>
                    </a:lnTo>
                    <a:cubicBezTo>
                      <a:pt x="1585330" y="1471125"/>
                      <a:pt x="1591161" y="1446455"/>
                      <a:pt x="1596992" y="1421563"/>
                    </a:cubicBezTo>
                    <a:cubicBezTo>
                      <a:pt x="1599642" y="1396226"/>
                      <a:pt x="1602292" y="1370668"/>
                      <a:pt x="1604943" y="1345331"/>
                    </a:cubicBezTo>
                    <a:lnTo>
                      <a:pt x="1604943" y="1270655"/>
                    </a:lnTo>
                    <a:lnTo>
                      <a:pt x="1596992" y="1199313"/>
                    </a:lnTo>
                    <a:cubicBezTo>
                      <a:pt x="1592751" y="1174865"/>
                      <a:pt x="1588511" y="1150640"/>
                      <a:pt x="1584270" y="1126193"/>
                    </a:cubicBezTo>
                    <a:cubicBezTo>
                      <a:pt x="1579500" y="1105079"/>
                      <a:pt x="1574729" y="1083743"/>
                      <a:pt x="1569958" y="1062629"/>
                    </a:cubicBezTo>
                    <a:cubicBezTo>
                      <a:pt x="1564128" y="1042627"/>
                      <a:pt x="1558297" y="1022402"/>
                      <a:pt x="1552466" y="1002399"/>
                    </a:cubicBezTo>
                    <a:lnTo>
                      <a:pt x="1533384" y="949948"/>
                    </a:lnTo>
                    <a:cubicBezTo>
                      <a:pt x="1528083" y="935724"/>
                      <a:pt x="1522959" y="921278"/>
                      <a:pt x="1517659" y="907054"/>
                    </a:cubicBezTo>
                    <a:cubicBezTo>
                      <a:pt x="1512888" y="896608"/>
                      <a:pt x="1508117" y="885940"/>
                      <a:pt x="1503347" y="875495"/>
                    </a:cubicBezTo>
                    <a:lnTo>
                      <a:pt x="1495396" y="854825"/>
                    </a:lnTo>
                    <a:cubicBezTo>
                      <a:pt x="1493276" y="853270"/>
                      <a:pt x="1491155" y="851492"/>
                      <a:pt x="1489035" y="849936"/>
                    </a:cubicBezTo>
                    <a:lnTo>
                      <a:pt x="1446100" y="734144"/>
                    </a:lnTo>
                    <a:lnTo>
                      <a:pt x="1414296" y="629242"/>
                    </a:lnTo>
                    <a:cubicBezTo>
                      <a:pt x="1407405" y="597015"/>
                      <a:pt x="1400691" y="564789"/>
                      <a:pt x="1393800" y="532563"/>
                    </a:cubicBezTo>
                    <a:lnTo>
                      <a:pt x="1382668" y="445218"/>
                    </a:lnTo>
                    <a:cubicBezTo>
                      <a:pt x="1381608" y="418326"/>
                      <a:pt x="1380548" y="391212"/>
                      <a:pt x="1379488" y="364319"/>
                    </a:cubicBezTo>
                    <a:cubicBezTo>
                      <a:pt x="1380548" y="340539"/>
                      <a:pt x="1381608" y="316536"/>
                      <a:pt x="1382668" y="292755"/>
                    </a:cubicBezTo>
                    <a:cubicBezTo>
                      <a:pt x="1385319" y="271641"/>
                      <a:pt x="1387969" y="250305"/>
                      <a:pt x="1390619" y="229191"/>
                    </a:cubicBezTo>
                    <a:cubicBezTo>
                      <a:pt x="1394860" y="210745"/>
                      <a:pt x="1399100" y="192076"/>
                      <a:pt x="1403341" y="173629"/>
                    </a:cubicBezTo>
                    <a:cubicBezTo>
                      <a:pt x="1408112" y="158294"/>
                      <a:pt x="1412705" y="142958"/>
                      <a:pt x="1417476" y="127623"/>
                    </a:cubicBezTo>
                    <a:lnTo>
                      <a:pt x="1434968" y="89618"/>
                    </a:lnTo>
                    <a:lnTo>
                      <a:pt x="1449280" y="60948"/>
                    </a:lnTo>
                    <a:lnTo>
                      <a:pt x="1456101" y="49373"/>
                    </a:lnTo>
                    <a:cubicBezTo>
                      <a:pt x="1456198" y="49028"/>
                      <a:pt x="1456346" y="48707"/>
                      <a:pt x="1456642" y="48454"/>
                    </a:cubicBezTo>
                    <a:cubicBezTo>
                      <a:pt x="1457894" y="46305"/>
                      <a:pt x="1459153" y="44168"/>
                      <a:pt x="1460411" y="42057"/>
                    </a:cubicBezTo>
                    <a:lnTo>
                      <a:pt x="1469953" y="26055"/>
                    </a:lnTo>
                    <a:cubicBezTo>
                      <a:pt x="1470483" y="25610"/>
                      <a:pt x="1471013" y="24944"/>
                      <a:pt x="1471543" y="24499"/>
                    </a:cubicBezTo>
                    <a:lnTo>
                      <a:pt x="1474027" y="24499"/>
                    </a:lnTo>
                    <a:cubicBezTo>
                      <a:pt x="1489607" y="9327"/>
                      <a:pt x="1511597" y="0"/>
                      <a:pt x="153593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77" name="Oval 39">
                <a:extLst>
                  <a:ext uri="{FF2B5EF4-FFF2-40B4-BE49-F238E27FC236}">
                    <a16:creationId xmlns:a16="http://schemas.microsoft.com/office/drawing/2014/main" id="{BB7A1424-D8F1-4F3A-98E0-CB00E3A25958}"/>
                  </a:ext>
                </a:extLst>
              </p:cNvPr>
              <p:cNvSpPr/>
              <p:nvPr/>
            </p:nvSpPr>
            <p:spPr>
              <a:xfrm flipH="1" flipV="1">
                <a:off x="1198193" y="2079887"/>
                <a:ext cx="1650866" cy="1912967"/>
              </a:xfrm>
              <a:custGeom>
                <a:avLst/>
                <a:gdLst/>
                <a:ahLst/>
                <a:cxnLst/>
                <a:rect l="l" t="t" r="r" b="b"/>
                <a:pathLst>
                  <a:path w="3393967" h="3932814">
                    <a:moveTo>
                      <a:pt x="1745685" y="3527152"/>
                    </a:moveTo>
                    <a:lnTo>
                      <a:pt x="1657171" y="3238316"/>
                    </a:lnTo>
                    <a:lnTo>
                      <a:pt x="1751363" y="3240672"/>
                    </a:lnTo>
                    <a:lnTo>
                      <a:pt x="1951375" y="3229909"/>
                    </a:lnTo>
                    <a:lnTo>
                      <a:pt x="2127104" y="3205310"/>
                    </a:lnTo>
                    <a:lnTo>
                      <a:pt x="2281920" y="3172254"/>
                    </a:lnTo>
                    <a:lnTo>
                      <a:pt x="2412114" y="3125362"/>
                    </a:lnTo>
                    <a:lnTo>
                      <a:pt x="2530166" y="3081544"/>
                    </a:lnTo>
                    <a:lnTo>
                      <a:pt x="2627307" y="3032345"/>
                    </a:lnTo>
                    <a:lnTo>
                      <a:pt x="2711965" y="2982762"/>
                    </a:lnTo>
                    <a:lnTo>
                      <a:pt x="2772677" y="2930489"/>
                    </a:lnTo>
                    <a:lnTo>
                      <a:pt x="2821249" y="2892052"/>
                    </a:lnTo>
                    <a:lnTo>
                      <a:pt x="2854640" y="2856307"/>
                    </a:lnTo>
                    <a:cubicBezTo>
                      <a:pt x="2861722" y="2849773"/>
                      <a:pt x="2868807" y="2843623"/>
                      <a:pt x="2875889" y="2837088"/>
                    </a:cubicBezTo>
                    <a:cubicBezTo>
                      <a:pt x="2877912" y="2835166"/>
                      <a:pt x="2879936" y="2833629"/>
                      <a:pt x="2881961" y="2831707"/>
                    </a:cubicBezTo>
                    <a:lnTo>
                      <a:pt x="2957514" y="2711016"/>
                    </a:lnTo>
                    <a:lnTo>
                      <a:pt x="3015191" y="2587251"/>
                    </a:lnTo>
                    <a:cubicBezTo>
                      <a:pt x="3026320" y="2544202"/>
                      <a:pt x="3037451" y="2501537"/>
                      <a:pt x="3048582" y="2458489"/>
                    </a:cubicBezTo>
                    <a:cubicBezTo>
                      <a:pt x="3053641" y="2414670"/>
                      <a:pt x="3058700" y="2370469"/>
                      <a:pt x="3063760" y="2326651"/>
                    </a:cubicBezTo>
                    <a:lnTo>
                      <a:pt x="3063760" y="2197504"/>
                    </a:lnTo>
                    <a:lnTo>
                      <a:pt x="3048582" y="2074124"/>
                    </a:lnTo>
                    <a:cubicBezTo>
                      <a:pt x="3040486" y="2031843"/>
                      <a:pt x="3032392" y="1989947"/>
                      <a:pt x="3024296" y="1947668"/>
                    </a:cubicBezTo>
                    <a:cubicBezTo>
                      <a:pt x="3015191" y="1911153"/>
                      <a:pt x="3006083" y="1874254"/>
                      <a:pt x="2996976" y="1837739"/>
                    </a:cubicBezTo>
                    <a:cubicBezTo>
                      <a:pt x="2985846" y="1803147"/>
                      <a:pt x="2974715" y="1768169"/>
                      <a:pt x="2963584" y="1733575"/>
                    </a:cubicBezTo>
                    <a:lnTo>
                      <a:pt x="2927157" y="1642865"/>
                    </a:lnTo>
                    <a:cubicBezTo>
                      <a:pt x="2917038" y="1618266"/>
                      <a:pt x="2907257" y="1593283"/>
                      <a:pt x="2897139" y="1568683"/>
                    </a:cubicBezTo>
                    <a:cubicBezTo>
                      <a:pt x="2888032" y="1550618"/>
                      <a:pt x="2878924" y="1532168"/>
                      <a:pt x="2869818" y="1514104"/>
                    </a:cubicBezTo>
                    <a:lnTo>
                      <a:pt x="2854640" y="1478357"/>
                    </a:lnTo>
                    <a:cubicBezTo>
                      <a:pt x="2850593" y="1475668"/>
                      <a:pt x="2846544" y="1472593"/>
                      <a:pt x="2842497" y="1469902"/>
                    </a:cubicBezTo>
                    <a:lnTo>
                      <a:pt x="2760536" y="1269648"/>
                    </a:lnTo>
                    <a:lnTo>
                      <a:pt x="2699824" y="1088228"/>
                    </a:lnTo>
                    <a:cubicBezTo>
                      <a:pt x="2686670" y="1032494"/>
                      <a:pt x="2673853" y="976761"/>
                      <a:pt x="2660698" y="921029"/>
                    </a:cubicBezTo>
                    <a:lnTo>
                      <a:pt x="2639448" y="769972"/>
                    </a:lnTo>
                    <a:cubicBezTo>
                      <a:pt x="2637424" y="723464"/>
                      <a:pt x="2635401" y="676573"/>
                      <a:pt x="2633377" y="630063"/>
                    </a:cubicBezTo>
                    <a:cubicBezTo>
                      <a:pt x="2635401" y="588937"/>
                      <a:pt x="2637424" y="547426"/>
                      <a:pt x="2639448" y="506298"/>
                    </a:cubicBezTo>
                    <a:cubicBezTo>
                      <a:pt x="2644508" y="469783"/>
                      <a:pt x="2649567" y="432884"/>
                      <a:pt x="2654626" y="396369"/>
                    </a:cubicBezTo>
                    <a:cubicBezTo>
                      <a:pt x="2662722" y="364468"/>
                      <a:pt x="2670816" y="332182"/>
                      <a:pt x="2678912" y="300279"/>
                    </a:cubicBezTo>
                    <a:cubicBezTo>
                      <a:pt x="2688019" y="273758"/>
                      <a:pt x="2696787" y="247236"/>
                      <a:pt x="2705895" y="220715"/>
                    </a:cubicBezTo>
                    <a:lnTo>
                      <a:pt x="2739286" y="154988"/>
                    </a:lnTo>
                    <a:lnTo>
                      <a:pt x="2766607" y="105405"/>
                    </a:lnTo>
                    <a:lnTo>
                      <a:pt x="2779628" y="85387"/>
                    </a:lnTo>
                    <a:cubicBezTo>
                      <a:pt x="2779813" y="84791"/>
                      <a:pt x="2780096" y="84235"/>
                      <a:pt x="2780661" y="83798"/>
                    </a:cubicBezTo>
                    <a:cubicBezTo>
                      <a:pt x="2783051" y="80081"/>
                      <a:pt x="2785454" y="76386"/>
                      <a:pt x="2787855" y="72735"/>
                    </a:cubicBezTo>
                    <a:lnTo>
                      <a:pt x="2806071" y="45060"/>
                    </a:lnTo>
                    <a:cubicBezTo>
                      <a:pt x="2807082" y="44291"/>
                      <a:pt x="2808094" y="43139"/>
                      <a:pt x="2809106" y="42369"/>
                    </a:cubicBezTo>
                    <a:lnTo>
                      <a:pt x="2813848" y="42369"/>
                    </a:lnTo>
                    <a:cubicBezTo>
                      <a:pt x="2843589" y="16131"/>
                      <a:pt x="2885567" y="0"/>
                      <a:pt x="2932020" y="0"/>
                    </a:cubicBezTo>
                    <a:cubicBezTo>
                      <a:pt x="3023300" y="0"/>
                      <a:pt x="3097299" y="62280"/>
                      <a:pt x="3097299" y="139107"/>
                    </a:cubicBezTo>
                    <a:cubicBezTo>
                      <a:pt x="3097299" y="158577"/>
                      <a:pt x="3092547" y="177113"/>
                      <a:pt x="3083814" y="193874"/>
                    </a:cubicBezTo>
                    <a:lnTo>
                      <a:pt x="3085009" y="196115"/>
                    </a:lnTo>
                    <a:lnTo>
                      <a:pt x="3024296" y="286826"/>
                    </a:lnTo>
                    <a:lnTo>
                      <a:pt x="2987870" y="385607"/>
                    </a:lnTo>
                    <a:cubicBezTo>
                      <a:pt x="2977750" y="422122"/>
                      <a:pt x="2967633" y="459021"/>
                      <a:pt x="2957514" y="495536"/>
                    </a:cubicBezTo>
                    <a:cubicBezTo>
                      <a:pt x="2956502" y="535894"/>
                      <a:pt x="2955490" y="575868"/>
                      <a:pt x="2954478" y="616226"/>
                    </a:cubicBezTo>
                    <a:cubicBezTo>
                      <a:pt x="2955490" y="655432"/>
                      <a:pt x="2956502" y="695022"/>
                      <a:pt x="2957514" y="734226"/>
                    </a:cubicBezTo>
                    <a:cubicBezTo>
                      <a:pt x="2963584" y="774584"/>
                      <a:pt x="2969657" y="814558"/>
                      <a:pt x="2975727" y="854918"/>
                    </a:cubicBezTo>
                    <a:lnTo>
                      <a:pt x="3003048" y="970227"/>
                    </a:lnTo>
                    <a:lnTo>
                      <a:pt x="3030369" y="1085537"/>
                    </a:lnTo>
                    <a:cubicBezTo>
                      <a:pt x="3041498" y="1118591"/>
                      <a:pt x="3052629" y="1151264"/>
                      <a:pt x="3063760" y="1184318"/>
                    </a:cubicBezTo>
                    <a:cubicBezTo>
                      <a:pt x="3074891" y="1214683"/>
                      <a:pt x="3085685" y="1244663"/>
                      <a:pt x="3096814" y="1275028"/>
                    </a:cubicBezTo>
                    <a:cubicBezTo>
                      <a:pt x="3105921" y="1299628"/>
                      <a:pt x="3115029" y="1324611"/>
                      <a:pt x="3124135" y="1349210"/>
                    </a:cubicBezTo>
                    <a:cubicBezTo>
                      <a:pt x="3133242" y="1369197"/>
                      <a:pt x="3142348" y="1389570"/>
                      <a:pt x="3151456" y="1409557"/>
                    </a:cubicBezTo>
                    <a:lnTo>
                      <a:pt x="3169669" y="1445302"/>
                    </a:lnTo>
                    <a:lnTo>
                      <a:pt x="3172704" y="1453374"/>
                    </a:lnTo>
                    <a:lnTo>
                      <a:pt x="3260737" y="1642865"/>
                    </a:lnTo>
                    <a:cubicBezTo>
                      <a:pt x="3283000" y="1701289"/>
                      <a:pt x="3304922" y="1760098"/>
                      <a:pt x="3327184" y="1818521"/>
                    </a:cubicBezTo>
                    <a:lnTo>
                      <a:pt x="3372718" y="1983413"/>
                    </a:lnTo>
                    <a:cubicBezTo>
                      <a:pt x="3377777" y="2034534"/>
                      <a:pt x="3382836" y="2086039"/>
                      <a:pt x="3387897" y="2137159"/>
                    </a:cubicBezTo>
                    <a:cubicBezTo>
                      <a:pt x="3389920" y="2185589"/>
                      <a:pt x="3391944" y="2234403"/>
                      <a:pt x="3393967" y="2282834"/>
                    </a:cubicBezTo>
                    <a:cubicBezTo>
                      <a:pt x="3389920" y="2325883"/>
                      <a:pt x="3385873" y="2368546"/>
                      <a:pt x="3381824" y="2411595"/>
                    </a:cubicBezTo>
                    <a:cubicBezTo>
                      <a:pt x="3374742" y="2453876"/>
                      <a:pt x="3367658" y="2495771"/>
                      <a:pt x="3360576" y="2538052"/>
                    </a:cubicBezTo>
                    <a:cubicBezTo>
                      <a:pt x="3349445" y="2574566"/>
                      <a:pt x="3338315" y="2611465"/>
                      <a:pt x="3327184" y="2647980"/>
                    </a:cubicBezTo>
                    <a:cubicBezTo>
                      <a:pt x="3316053" y="2679115"/>
                      <a:pt x="3305260" y="2709864"/>
                      <a:pt x="3294129" y="2740997"/>
                    </a:cubicBezTo>
                    <a:lnTo>
                      <a:pt x="3257702" y="2820945"/>
                    </a:lnTo>
                    <a:lnTo>
                      <a:pt x="3218238" y="2892052"/>
                    </a:lnTo>
                    <a:lnTo>
                      <a:pt x="3178777" y="2947017"/>
                    </a:lnTo>
                    <a:cubicBezTo>
                      <a:pt x="3169669" y="2959700"/>
                      <a:pt x="3160563" y="2972770"/>
                      <a:pt x="3151456" y="2985453"/>
                    </a:cubicBezTo>
                    <a:lnTo>
                      <a:pt x="3130207" y="3007362"/>
                    </a:lnTo>
                    <a:cubicBezTo>
                      <a:pt x="3128182" y="3010053"/>
                      <a:pt x="3126158" y="3013128"/>
                      <a:pt x="3124135" y="3015819"/>
                    </a:cubicBezTo>
                    <a:lnTo>
                      <a:pt x="3009118" y="3131128"/>
                    </a:lnTo>
                    <a:lnTo>
                      <a:pt x="2881961" y="3227218"/>
                    </a:lnTo>
                    <a:lnTo>
                      <a:pt x="2733216" y="3306782"/>
                    </a:lnTo>
                    <a:lnTo>
                      <a:pt x="2584808" y="3367127"/>
                    </a:lnTo>
                    <a:lnTo>
                      <a:pt x="2430328" y="3422092"/>
                    </a:lnTo>
                    <a:lnTo>
                      <a:pt x="2275850" y="3455146"/>
                    </a:lnTo>
                    <a:lnTo>
                      <a:pt x="2127104" y="3485128"/>
                    </a:lnTo>
                    <a:lnTo>
                      <a:pt x="1987804" y="3504345"/>
                    </a:lnTo>
                    <a:lnTo>
                      <a:pt x="1863680" y="3520873"/>
                    </a:lnTo>
                    <a:lnTo>
                      <a:pt x="1757433" y="3526255"/>
                    </a:lnTo>
                    <a:close/>
                    <a:moveTo>
                      <a:pt x="158924" y="3930462"/>
                    </a:moveTo>
                    <a:cubicBezTo>
                      <a:pt x="110443" y="3915731"/>
                      <a:pt x="0" y="3866001"/>
                      <a:pt x="0" y="3786484"/>
                    </a:cubicBezTo>
                    <a:cubicBezTo>
                      <a:pt x="0" y="3760641"/>
                      <a:pt x="7516" y="3736388"/>
                      <a:pt x="22839" y="3716534"/>
                    </a:cubicBezTo>
                    <a:cubicBezTo>
                      <a:pt x="42033" y="3685525"/>
                      <a:pt x="80608" y="3634905"/>
                      <a:pt x="115165" y="3600437"/>
                    </a:cubicBezTo>
                    <a:lnTo>
                      <a:pt x="230182" y="3509727"/>
                    </a:lnTo>
                    <a:lnTo>
                      <a:pt x="363411" y="3435929"/>
                    </a:lnTo>
                    <a:lnTo>
                      <a:pt x="503049" y="3375199"/>
                    </a:lnTo>
                    <a:lnTo>
                      <a:pt x="645387" y="3326000"/>
                    </a:lnTo>
                    <a:lnTo>
                      <a:pt x="787724" y="3290254"/>
                    </a:lnTo>
                    <a:lnTo>
                      <a:pt x="930059" y="3265655"/>
                    </a:lnTo>
                    <a:lnTo>
                      <a:pt x="1069699" y="3246438"/>
                    </a:lnTo>
                    <a:lnTo>
                      <a:pt x="1196856" y="3235290"/>
                    </a:lnTo>
                    <a:lnTo>
                      <a:pt x="1306140" y="3229909"/>
                    </a:lnTo>
                    <a:lnTo>
                      <a:pt x="1322155" y="3229909"/>
                    </a:lnTo>
                    <a:lnTo>
                      <a:pt x="1387858" y="3520878"/>
                    </a:lnTo>
                    <a:lnTo>
                      <a:pt x="1387763" y="3520873"/>
                    </a:lnTo>
                    <a:lnTo>
                      <a:pt x="1196856" y="3526255"/>
                    </a:lnTo>
                    <a:lnTo>
                      <a:pt x="1024165" y="3545473"/>
                    </a:lnTo>
                    <a:lnTo>
                      <a:pt x="869685" y="3570456"/>
                    </a:lnTo>
                    <a:lnTo>
                      <a:pt x="745225" y="3600437"/>
                    </a:lnTo>
                    <a:lnTo>
                      <a:pt x="633244" y="3641565"/>
                    </a:lnTo>
                    <a:lnTo>
                      <a:pt x="539140" y="3680001"/>
                    </a:lnTo>
                    <a:lnTo>
                      <a:pt x="469658" y="3721127"/>
                    </a:lnTo>
                    <a:lnTo>
                      <a:pt x="408946" y="3759564"/>
                    </a:lnTo>
                    <a:lnTo>
                      <a:pt x="357341" y="3801075"/>
                    </a:lnTo>
                    <a:cubicBezTo>
                      <a:pt x="346210" y="3811837"/>
                      <a:pt x="335079" y="3822985"/>
                      <a:pt x="323949" y="3833747"/>
                    </a:cubicBezTo>
                    <a:cubicBezTo>
                      <a:pt x="316865" y="3842972"/>
                      <a:pt x="310119" y="3852197"/>
                      <a:pt x="303037" y="3861422"/>
                    </a:cubicBezTo>
                    <a:cubicBezTo>
                      <a:pt x="298990" y="3866034"/>
                      <a:pt x="294941" y="3870261"/>
                      <a:pt x="290894" y="3874873"/>
                    </a:cubicBezTo>
                    <a:cubicBezTo>
                      <a:pt x="266876" y="3886379"/>
                      <a:pt x="207406" y="3945193"/>
                      <a:pt x="158924" y="3930462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78" name="Rounded Rectangle 21">
                <a:extLst>
                  <a:ext uri="{FF2B5EF4-FFF2-40B4-BE49-F238E27FC236}">
                    <a16:creationId xmlns:a16="http://schemas.microsoft.com/office/drawing/2014/main" id="{1642C52C-EFA5-460F-8D93-C89EF282DDA1}"/>
                  </a:ext>
                </a:extLst>
              </p:cNvPr>
              <p:cNvSpPr/>
              <p:nvPr/>
            </p:nvSpPr>
            <p:spPr>
              <a:xfrm rot="18063644">
                <a:off x="1029053" y="3391349"/>
                <a:ext cx="73094" cy="735402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 dirty="0"/>
              </a:p>
            </p:txBody>
          </p:sp>
        </p:grpSp>
      </p:grpSp>
      <p:grpSp>
        <p:nvGrpSpPr>
          <p:cNvPr id="90" name="Group 89">
            <a:extLst>
              <a:ext uri="{FF2B5EF4-FFF2-40B4-BE49-F238E27FC236}">
                <a16:creationId xmlns:a16="http://schemas.microsoft.com/office/drawing/2014/main" id="{2DC5ED6A-7EB6-43D0-8742-0903038B086C}"/>
              </a:ext>
            </a:extLst>
          </p:cNvPr>
          <p:cNvGrpSpPr/>
          <p:nvPr/>
        </p:nvGrpSpPr>
        <p:grpSpPr>
          <a:xfrm>
            <a:off x="8540119" y="2004656"/>
            <a:ext cx="2734773" cy="859789"/>
            <a:chOff x="1418442" y="3789040"/>
            <a:chExt cx="1512168" cy="1067667"/>
          </a:xfrm>
        </p:grpSpPr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1A6A9836-5000-40F8-A835-089A645E5D1C}"/>
                </a:ext>
              </a:extLst>
            </p:cNvPr>
            <p:cNvSpPr txBox="1"/>
            <p:nvPr/>
          </p:nvSpPr>
          <p:spPr>
            <a:xfrm>
              <a:off x="1418442" y="3789040"/>
              <a:ext cx="1506974" cy="382191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Presentation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id="{FB158C3D-8665-4A6C-99F6-11EE6B42CF8E}"/>
                </a:ext>
              </a:extLst>
            </p:cNvPr>
            <p:cNvSpPr txBox="1"/>
            <p:nvPr/>
          </p:nvSpPr>
          <p:spPr>
            <a:xfrm>
              <a:off x="1419255" y="4054107"/>
              <a:ext cx="1511355" cy="802600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colors, photos and Text.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93" name="Group 92">
            <a:extLst>
              <a:ext uri="{FF2B5EF4-FFF2-40B4-BE49-F238E27FC236}">
                <a16:creationId xmlns:a16="http://schemas.microsoft.com/office/drawing/2014/main" id="{613F8A06-D05F-437D-85C6-DEFE3B34DE8C}"/>
              </a:ext>
            </a:extLst>
          </p:cNvPr>
          <p:cNvGrpSpPr/>
          <p:nvPr/>
        </p:nvGrpSpPr>
        <p:grpSpPr>
          <a:xfrm>
            <a:off x="7691544" y="2103984"/>
            <a:ext cx="684000" cy="684000"/>
            <a:chOff x="6078081" y="1847059"/>
            <a:chExt cx="684000" cy="684000"/>
          </a:xfrm>
        </p:grpSpPr>
        <p:sp>
          <p:nvSpPr>
            <p:cNvPr id="94" name="Oval 93">
              <a:extLst>
                <a:ext uri="{FF2B5EF4-FFF2-40B4-BE49-F238E27FC236}">
                  <a16:creationId xmlns:a16="http://schemas.microsoft.com/office/drawing/2014/main" id="{9D9B2147-8104-4FDE-A04F-B9C6E8F26992}"/>
                </a:ext>
              </a:extLst>
            </p:cNvPr>
            <p:cNvSpPr/>
            <p:nvPr/>
          </p:nvSpPr>
          <p:spPr>
            <a:xfrm>
              <a:off x="6078081" y="1847059"/>
              <a:ext cx="684000" cy="684000"/>
            </a:xfrm>
            <a:prstGeom prst="ellipse">
              <a:avLst/>
            </a:prstGeom>
            <a:solidFill>
              <a:schemeClr val="accent2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95" name="Oval 94">
              <a:extLst>
                <a:ext uri="{FF2B5EF4-FFF2-40B4-BE49-F238E27FC236}">
                  <a16:creationId xmlns:a16="http://schemas.microsoft.com/office/drawing/2014/main" id="{CFC512BF-422B-460C-ADFD-73F9B0F9BBBB}"/>
                </a:ext>
              </a:extLst>
            </p:cNvPr>
            <p:cNvSpPr/>
            <p:nvPr/>
          </p:nvSpPr>
          <p:spPr>
            <a:xfrm>
              <a:off x="6150081" y="1919059"/>
              <a:ext cx="540000" cy="540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  <p:sp>
        <p:nvSpPr>
          <p:cNvPr id="96" name="Text Placeholder 14">
            <a:extLst>
              <a:ext uri="{FF2B5EF4-FFF2-40B4-BE49-F238E27FC236}">
                <a16:creationId xmlns:a16="http://schemas.microsoft.com/office/drawing/2014/main" id="{0C63B64B-E4E3-4E04-9E4A-AFAB03CA80A5}"/>
              </a:ext>
            </a:extLst>
          </p:cNvPr>
          <p:cNvSpPr txBox="1">
            <a:spLocks/>
          </p:cNvSpPr>
          <p:nvPr/>
        </p:nvSpPr>
        <p:spPr>
          <a:xfrm>
            <a:off x="7785745" y="2220513"/>
            <a:ext cx="495601" cy="450945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400" b="1" dirty="0">
                <a:solidFill>
                  <a:schemeClr val="bg1"/>
                </a:solidFill>
                <a:cs typeface="Arial" pitchFamily="34" charset="0"/>
              </a:rPr>
              <a:t>04</a:t>
            </a:r>
          </a:p>
        </p:txBody>
      </p:sp>
      <p:grpSp>
        <p:nvGrpSpPr>
          <p:cNvPr id="97" name="Group 96">
            <a:extLst>
              <a:ext uri="{FF2B5EF4-FFF2-40B4-BE49-F238E27FC236}">
                <a16:creationId xmlns:a16="http://schemas.microsoft.com/office/drawing/2014/main" id="{B91B3DF3-EA0A-46E9-806C-31350939A356}"/>
              </a:ext>
            </a:extLst>
          </p:cNvPr>
          <p:cNvGrpSpPr/>
          <p:nvPr/>
        </p:nvGrpSpPr>
        <p:grpSpPr>
          <a:xfrm>
            <a:off x="7839630" y="3511410"/>
            <a:ext cx="2752619" cy="890083"/>
            <a:chOff x="1408574" y="3751424"/>
            <a:chExt cx="1522036" cy="1105285"/>
          </a:xfrm>
        </p:grpSpPr>
        <p:sp>
          <p:nvSpPr>
            <p:cNvPr id="98" name="TextBox 97">
              <a:extLst>
                <a:ext uri="{FF2B5EF4-FFF2-40B4-BE49-F238E27FC236}">
                  <a16:creationId xmlns:a16="http://schemas.microsoft.com/office/drawing/2014/main" id="{70BCF122-4589-4427-B018-06B1C7FB9FBC}"/>
                </a:ext>
              </a:extLst>
            </p:cNvPr>
            <p:cNvSpPr txBox="1"/>
            <p:nvPr/>
          </p:nvSpPr>
          <p:spPr>
            <a:xfrm>
              <a:off x="1408574" y="3751424"/>
              <a:ext cx="1516843" cy="382191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Presentation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07F91C2B-EE4A-4BCB-82B5-7E36CCCD4F6F}"/>
                </a:ext>
              </a:extLst>
            </p:cNvPr>
            <p:cNvSpPr txBox="1"/>
            <p:nvPr/>
          </p:nvSpPr>
          <p:spPr>
            <a:xfrm>
              <a:off x="1419255" y="4054109"/>
              <a:ext cx="1511355" cy="802600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colors, photos and Text.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00" name="Group 99">
            <a:extLst>
              <a:ext uri="{FF2B5EF4-FFF2-40B4-BE49-F238E27FC236}">
                <a16:creationId xmlns:a16="http://schemas.microsoft.com/office/drawing/2014/main" id="{90A873CC-D9F7-4FF7-8784-45D026629651}"/>
              </a:ext>
            </a:extLst>
          </p:cNvPr>
          <p:cNvGrpSpPr/>
          <p:nvPr/>
        </p:nvGrpSpPr>
        <p:grpSpPr>
          <a:xfrm>
            <a:off x="7004056" y="3641026"/>
            <a:ext cx="684000" cy="684000"/>
            <a:chOff x="6078081" y="1847059"/>
            <a:chExt cx="684000" cy="684000"/>
          </a:xfrm>
        </p:grpSpPr>
        <p:sp>
          <p:nvSpPr>
            <p:cNvPr id="101" name="Oval 100">
              <a:extLst>
                <a:ext uri="{FF2B5EF4-FFF2-40B4-BE49-F238E27FC236}">
                  <a16:creationId xmlns:a16="http://schemas.microsoft.com/office/drawing/2014/main" id="{82D92119-CFAB-4A15-B5E5-A1090CD41575}"/>
                </a:ext>
              </a:extLst>
            </p:cNvPr>
            <p:cNvSpPr/>
            <p:nvPr/>
          </p:nvSpPr>
          <p:spPr>
            <a:xfrm>
              <a:off x="6078081" y="1847059"/>
              <a:ext cx="684000" cy="684000"/>
            </a:xfrm>
            <a:prstGeom prst="ellipse">
              <a:avLst/>
            </a:prstGeom>
            <a:solidFill>
              <a:schemeClr val="accent2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102" name="Oval 101">
              <a:extLst>
                <a:ext uri="{FF2B5EF4-FFF2-40B4-BE49-F238E27FC236}">
                  <a16:creationId xmlns:a16="http://schemas.microsoft.com/office/drawing/2014/main" id="{20E06FDB-399C-40D0-B4AD-A4DF6D0C9317}"/>
                </a:ext>
              </a:extLst>
            </p:cNvPr>
            <p:cNvSpPr/>
            <p:nvPr/>
          </p:nvSpPr>
          <p:spPr>
            <a:xfrm>
              <a:off x="6150081" y="1919059"/>
              <a:ext cx="540000" cy="540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  <p:sp>
        <p:nvSpPr>
          <p:cNvPr id="103" name="Text Placeholder 14">
            <a:extLst>
              <a:ext uri="{FF2B5EF4-FFF2-40B4-BE49-F238E27FC236}">
                <a16:creationId xmlns:a16="http://schemas.microsoft.com/office/drawing/2014/main" id="{03145CA9-2132-41A3-AAEE-DEA4EA32A468}"/>
              </a:ext>
            </a:extLst>
          </p:cNvPr>
          <p:cNvSpPr txBox="1">
            <a:spLocks/>
          </p:cNvSpPr>
          <p:nvPr/>
        </p:nvSpPr>
        <p:spPr>
          <a:xfrm>
            <a:off x="7098257" y="3757555"/>
            <a:ext cx="495601" cy="450945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400" b="1" dirty="0">
                <a:solidFill>
                  <a:schemeClr val="bg1"/>
                </a:solidFill>
                <a:cs typeface="Arial" pitchFamily="34" charset="0"/>
              </a:rPr>
              <a:t>05</a:t>
            </a:r>
          </a:p>
        </p:txBody>
      </p:sp>
      <p:grpSp>
        <p:nvGrpSpPr>
          <p:cNvPr id="104" name="Group 103">
            <a:extLst>
              <a:ext uri="{FF2B5EF4-FFF2-40B4-BE49-F238E27FC236}">
                <a16:creationId xmlns:a16="http://schemas.microsoft.com/office/drawing/2014/main" id="{E03F6E56-CA0F-4A9E-9150-DB556B8870C1}"/>
              </a:ext>
            </a:extLst>
          </p:cNvPr>
          <p:cNvGrpSpPr/>
          <p:nvPr/>
        </p:nvGrpSpPr>
        <p:grpSpPr>
          <a:xfrm>
            <a:off x="7121404" y="5078740"/>
            <a:ext cx="2734773" cy="859789"/>
            <a:chOff x="1418442" y="3789040"/>
            <a:chExt cx="1512168" cy="1067667"/>
          </a:xfrm>
        </p:grpSpPr>
        <p:sp>
          <p:nvSpPr>
            <p:cNvPr id="105" name="TextBox 104">
              <a:extLst>
                <a:ext uri="{FF2B5EF4-FFF2-40B4-BE49-F238E27FC236}">
                  <a16:creationId xmlns:a16="http://schemas.microsoft.com/office/drawing/2014/main" id="{41D68160-B54B-40A9-9FDB-2F257197595D}"/>
                </a:ext>
              </a:extLst>
            </p:cNvPr>
            <p:cNvSpPr txBox="1"/>
            <p:nvPr/>
          </p:nvSpPr>
          <p:spPr>
            <a:xfrm>
              <a:off x="1418442" y="3789040"/>
              <a:ext cx="1506974" cy="382191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Presentation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106" name="TextBox 105">
              <a:extLst>
                <a:ext uri="{FF2B5EF4-FFF2-40B4-BE49-F238E27FC236}">
                  <a16:creationId xmlns:a16="http://schemas.microsoft.com/office/drawing/2014/main" id="{B82F5C6B-E271-4B44-846F-D606836386B0}"/>
                </a:ext>
              </a:extLst>
            </p:cNvPr>
            <p:cNvSpPr txBox="1"/>
            <p:nvPr/>
          </p:nvSpPr>
          <p:spPr>
            <a:xfrm>
              <a:off x="1419255" y="4054107"/>
              <a:ext cx="1511355" cy="802600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colors, photos and Text.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5EE4104D-AA40-4B1D-B88B-866E592EDBEE}"/>
              </a:ext>
            </a:extLst>
          </p:cNvPr>
          <p:cNvGrpSpPr/>
          <p:nvPr/>
        </p:nvGrpSpPr>
        <p:grpSpPr>
          <a:xfrm>
            <a:off x="6272829" y="5178067"/>
            <a:ext cx="684000" cy="684000"/>
            <a:chOff x="6078081" y="1847059"/>
            <a:chExt cx="684000" cy="684000"/>
          </a:xfrm>
        </p:grpSpPr>
        <p:sp>
          <p:nvSpPr>
            <p:cNvPr id="108" name="Oval 107">
              <a:extLst>
                <a:ext uri="{FF2B5EF4-FFF2-40B4-BE49-F238E27FC236}">
                  <a16:creationId xmlns:a16="http://schemas.microsoft.com/office/drawing/2014/main" id="{2C77022E-5D15-432D-A80D-A408733F044C}"/>
                </a:ext>
              </a:extLst>
            </p:cNvPr>
            <p:cNvSpPr/>
            <p:nvPr/>
          </p:nvSpPr>
          <p:spPr>
            <a:xfrm>
              <a:off x="6078081" y="1847059"/>
              <a:ext cx="684000" cy="684000"/>
            </a:xfrm>
            <a:prstGeom prst="ellipse">
              <a:avLst/>
            </a:prstGeom>
            <a:solidFill>
              <a:schemeClr val="accent2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109" name="Oval 108">
              <a:extLst>
                <a:ext uri="{FF2B5EF4-FFF2-40B4-BE49-F238E27FC236}">
                  <a16:creationId xmlns:a16="http://schemas.microsoft.com/office/drawing/2014/main" id="{64734E0A-F394-44DB-B677-4AC37A400BE7}"/>
                </a:ext>
              </a:extLst>
            </p:cNvPr>
            <p:cNvSpPr/>
            <p:nvPr/>
          </p:nvSpPr>
          <p:spPr>
            <a:xfrm>
              <a:off x="6150081" y="1919059"/>
              <a:ext cx="540000" cy="540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  <p:sp>
        <p:nvSpPr>
          <p:cNvPr id="110" name="Text Placeholder 14">
            <a:extLst>
              <a:ext uri="{FF2B5EF4-FFF2-40B4-BE49-F238E27FC236}">
                <a16:creationId xmlns:a16="http://schemas.microsoft.com/office/drawing/2014/main" id="{6F287571-A013-4A0A-B838-1D90B34B4D9D}"/>
              </a:ext>
            </a:extLst>
          </p:cNvPr>
          <p:cNvSpPr txBox="1">
            <a:spLocks/>
          </p:cNvSpPr>
          <p:nvPr/>
        </p:nvSpPr>
        <p:spPr>
          <a:xfrm>
            <a:off x="6367030" y="5294596"/>
            <a:ext cx="495601" cy="450945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400" b="1" dirty="0">
                <a:solidFill>
                  <a:schemeClr val="bg1"/>
                </a:solidFill>
                <a:cs typeface="Arial" pitchFamily="34" charset="0"/>
              </a:rPr>
              <a:t>06</a:t>
            </a:r>
          </a:p>
        </p:txBody>
      </p:sp>
      <p:grpSp>
        <p:nvGrpSpPr>
          <p:cNvPr id="111" name="Group 110">
            <a:extLst>
              <a:ext uri="{FF2B5EF4-FFF2-40B4-BE49-F238E27FC236}">
                <a16:creationId xmlns:a16="http://schemas.microsoft.com/office/drawing/2014/main" id="{88B8895D-24D9-4C27-A996-33B0E130805B}"/>
              </a:ext>
            </a:extLst>
          </p:cNvPr>
          <p:cNvGrpSpPr/>
          <p:nvPr/>
        </p:nvGrpSpPr>
        <p:grpSpPr>
          <a:xfrm>
            <a:off x="2695346" y="2004656"/>
            <a:ext cx="2703948" cy="859789"/>
            <a:chOff x="1586278" y="1610533"/>
            <a:chExt cx="1992330" cy="859789"/>
          </a:xfrm>
        </p:grpSpPr>
        <p:sp>
          <p:nvSpPr>
            <p:cNvPr id="112" name="TextBox 111">
              <a:extLst>
                <a:ext uri="{FF2B5EF4-FFF2-40B4-BE49-F238E27FC236}">
                  <a16:creationId xmlns:a16="http://schemas.microsoft.com/office/drawing/2014/main" id="{1665A3DA-A683-48D4-953E-81744BB9214E}"/>
                </a:ext>
              </a:extLst>
            </p:cNvPr>
            <p:cNvSpPr txBox="1"/>
            <p:nvPr/>
          </p:nvSpPr>
          <p:spPr>
            <a:xfrm>
              <a:off x="1586278" y="1610533"/>
              <a:ext cx="1985487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Presentation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113" name="TextBox 112">
              <a:extLst>
                <a:ext uri="{FF2B5EF4-FFF2-40B4-BE49-F238E27FC236}">
                  <a16:creationId xmlns:a16="http://schemas.microsoft.com/office/drawing/2014/main" id="{31387CB9-FCCE-4CB2-90D5-E2D419B0C438}"/>
                </a:ext>
              </a:extLst>
            </p:cNvPr>
            <p:cNvSpPr txBox="1"/>
            <p:nvPr/>
          </p:nvSpPr>
          <p:spPr>
            <a:xfrm>
              <a:off x="1587349" y="1823991"/>
              <a:ext cx="1991259" cy="646331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14" name="Group 113">
            <a:extLst>
              <a:ext uri="{FF2B5EF4-FFF2-40B4-BE49-F238E27FC236}">
                <a16:creationId xmlns:a16="http://schemas.microsoft.com/office/drawing/2014/main" id="{A61CDF03-82C1-499F-8807-1D2D941C8AD4}"/>
              </a:ext>
            </a:extLst>
          </p:cNvPr>
          <p:cNvGrpSpPr/>
          <p:nvPr/>
        </p:nvGrpSpPr>
        <p:grpSpPr>
          <a:xfrm>
            <a:off x="5575273" y="2103982"/>
            <a:ext cx="684000" cy="684000"/>
            <a:chOff x="3754587" y="1709861"/>
            <a:chExt cx="684000" cy="684000"/>
          </a:xfrm>
        </p:grpSpPr>
        <p:sp>
          <p:nvSpPr>
            <p:cNvPr id="115" name="Oval 114">
              <a:extLst>
                <a:ext uri="{FF2B5EF4-FFF2-40B4-BE49-F238E27FC236}">
                  <a16:creationId xmlns:a16="http://schemas.microsoft.com/office/drawing/2014/main" id="{73D2031C-C00B-45F4-9D44-78CB7B14FB79}"/>
                </a:ext>
              </a:extLst>
            </p:cNvPr>
            <p:cNvSpPr/>
            <p:nvPr/>
          </p:nvSpPr>
          <p:spPr>
            <a:xfrm>
              <a:off x="3754587" y="1709861"/>
              <a:ext cx="684000" cy="6840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/>
            </a:p>
          </p:txBody>
        </p:sp>
        <p:sp>
          <p:nvSpPr>
            <p:cNvPr id="116" name="Oval 115">
              <a:extLst>
                <a:ext uri="{FF2B5EF4-FFF2-40B4-BE49-F238E27FC236}">
                  <a16:creationId xmlns:a16="http://schemas.microsoft.com/office/drawing/2014/main" id="{F65C1E2E-354C-47A0-B189-CDB5A0EA4829}"/>
                </a:ext>
              </a:extLst>
            </p:cNvPr>
            <p:cNvSpPr/>
            <p:nvPr/>
          </p:nvSpPr>
          <p:spPr>
            <a:xfrm>
              <a:off x="3826587" y="1781861"/>
              <a:ext cx="540000" cy="540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117" name="Text Placeholder 14">
              <a:extLst>
                <a:ext uri="{FF2B5EF4-FFF2-40B4-BE49-F238E27FC236}">
                  <a16:creationId xmlns:a16="http://schemas.microsoft.com/office/drawing/2014/main" id="{5A32E862-EF60-4065-B4A6-1ADAF1846E8B}"/>
                </a:ext>
              </a:extLst>
            </p:cNvPr>
            <p:cNvSpPr txBox="1">
              <a:spLocks/>
            </p:cNvSpPr>
            <p:nvPr/>
          </p:nvSpPr>
          <p:spPr>
            <a:xfrm>
              <a:off x="3840276" y="1826389"/>
              <a:ext cx="495601" cy="450945"/>
            </a:xfrm>
            <a:prstGeom prst="rect">
              <a:avLst/>
            </a:prstGeom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1400" b="1" dirty="0">
                  <a:solidFill>
                    <a:schemeClr val="bg1"/>
                  </a:solidFill>
                  <a:cs typeface="Arial" pitchFamily="34" charset="0"/>
                </a:rPr>
                <a:t>01</a:t>
              </a:r>
            </a:p>
          </p:txBody>
        </p:sp>
      </p:grpSp>
      <p:grpSp>
        <p:nvGrpSpPr>
          <p:cNvPr id="118" name="Group 117">
            <a:extLst>
              <a:ext uri="{FF2B5EF4-FFF2-40B4-BE49-F238E27FC236}">
                <a16:creationId xmlns:a16="http://schemas.microsoft.com/office/drawing/2014/main" id="{B4A9F2EE-75FB-4478-A158-44D78BB083F4}"/>
              </a:ext>
            </a:extLst>
          </p:cNvPr>
          <p:cNvGrpSpPr/>
          <p:nvPr/>
        </p:nvGrpSpPr>
        <p:grpSpPr>
          <a:xfrm>
            <a:off x="1759242" y="3541698"/>
            <a:ext cx="2703948" cy="859789"/>
            <a:chOff x="1586278" y="1610533"/>
            <a:chExt cx="1992330" cy="859789"/>
          </a:xfrm>
        </p:grpSpPr>
        <p:sp>
          <p:nvSpPr>
            <p:cNvPr id="119" name="TextBox 118">
              <a:extLst>
                <a:ext uri="{FF2B5EF4-FFF2-40B4-BE49-F238E27FC236}">
                  <a16:creationId xmlns:a16="http://schemas.microsoft.com/office/drawing/2014/main" id="{5C8F422A-7ABF-4019-9736-5ADCBC2ABC90}"/>
                </a:ext>
              </a:extLst>
            </p:cNvPr>
            <p:cNvSpPr txBox="1"/>
            <p:nvPr/>
          </p:nvSpPr>
          <p:spPr>
            <a:xfrm>
              <a:off x="1586278" y="1610533"/>
              <a:ext cx="1985487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Presentation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120" name="TextBox 119">
              <a:extLst>
                <a:ext uri="{FF2B5EF4-FFF2-40B4-BE49-F238E27FC236}">
                  <a16:creationId xmlns:a16="http://schemas.microsoft.com/office/drawing/2014/main" id="{D18CAA47-6BBC-47EC-BB23-A7E7E30BDFDB}"/>
                </a:ext>
              </a:extLst>
            </p:cNvPr>
            <p:cNvSpPr txBox="1"/>
            <p:nvPr/>
          </p:nvSpPr>
          <p:spPr>
            <a:xfrm>
              <a:off x="1587349" y="1823991"/>
              <a:ext cx="1991259" cy="646331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21" name="Group 120">
            <a:extLst>
              <a:ext uri="{FF2B5EF4-FFF2-40B4-BE49-F238E27FC236}">
                <a16:creationId xmlns:a16="http://schemas.microsoft.com/office/drawing/2014/main" id="{9FB5D358-D46B-43B6-8E4C-7956FC6A9139}"/>
              </a:ext>
            </a:extLst>
          </p:cNvPr>
          <p:cNvGrpSpPr/>
          <p:nvPr/>
        </p:nvGrpSpPr>
        <p:grpSpPr>
          <a:xfrm>
            <a:off x="4639169" y="3641024"/>
            <a:ext cx="684000" cy="684000"/>
            <a:chOff x="3754587" y="1709861"/>
            <a:chExt cx="684000" cy="684000"/>
          </a:xfrm>
        </p:grpSpPr>
        <p:sp>
          <p:nvSpPr>
            <p:cNvPr id="122" name="Oval 121">
              <a:extLst>
                <a:ext uri="{FF2B5EF4-FFF2-40B4-BE49-F238E27FC236}">
                  <a16:creationId xmlns:a16="http://schemas.microsoft.com/office/drawing/2014/main" id="{92FC485A-EB5E-4B41-BAD3-AECA922F6E39}"/>
                </a:ext>
              </a:extLst>
            </p:cNvPr>
            <p:cNvSpPr/>
            <p:nvPr/>
          </p:nvSpPr>
          <p:spPr>
            <a:xfrm>
              <a:off x="3754587" y="1709861"/>
              <a:ext cx="684000" cy="6840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/>
            </a:p>
          </p:txBody>
        </p:sp>
        <p:sp>
          <p:nvSpPr>
            <p:cNvPr id="123" name="Oval 122">
              <a:extLst>
                <a:ext uri="{FF2B5EF4-FFF2-40B4-BE49-F238E27FC236}">
                  <a16:creationId xmlns:a16="http://schemas.microsoft.com/office/drawing/2014/main" id="{7D256867-D5ED-4076-BFFE-33218B0A5CE1}"/>
                </a:ext>
              </a:extLst>
            </p:cNvPr>
            <p:cNvSpPr/>
            <p:nvPr/>
          </p:nvSpPr>
          <p:spPr>
            <a:xfrm>
              <a:off x="3826587" y="1781861"/>
              <a:ext cx="540000" cy="540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/>
            </a:p>
          </p:txBody>
        </p:sp>
        <p:sp>
          <p:nvSpPr>
            <p:cNvPr id="124" name="Text Placeholder 14">
              <a:extLst>
                <a:ext uri="{FF2B5EF4-FFF2-40B4-BE49-F238E27FC236}">
                  <a16:creationId xmlns:a16="http://schemas.microsoft.com/office/drawing/2014/main" id="{C3A07A06-3A12-425D-A38F-43A8C201AE93}"/>
                </a:ext>
              </a:extLst>
            </p:cNvPr>
            <p:cNvSpPr txBox="1">
              <a:spLocks/>
            </p:cNvSpPr>
            <p:nvPr/>
          </p:nvSpPr>
          <p:spPr>
            <a:xfrm>
              <a:off x="3840276" y="1826389"/>
              <a:ext cx="495601" cy="450945"/>
            </a:xfrm>
            <a:prstGeom prst="rect">
              <a:avLst/>
            </a:prstGeom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1400" b="1" dirty="0">
                  <a:solidFill>
                    <a:schemeClr val="bg1"/>
                  </a:solidFill>
                  <a:cs typeface="Arial" pitchFamily="34" charset="0"/>
                </a:rPr>
                <a:t>02</a:t>
              </a:r>
            </a:p>
          </p:txBody>
        </p:sp>
      </p:grpSp>
      <p:grpSp>
        <p:nvGrpSpPr>
          <p:cNvPr id="125" name="Group 124">
            <a:extLst>
              <a:ext uri="{FF2B5EF4-FFF2-40B4-BE49-F238E27FC236}">
                <a16:creationId xmlns:a16="http://schemas.microsoft.com/office/drawing/2014/main" id="{DE95B0D4-2F00-40FF-804B-1FAC07203CCF}"/>
              </a:ext>
            </a:extLst>
          </p:cNvPr>
          <p:cNvGrpSpPr/>
          <p:nvPr/>
        </p:nvGrpSpPr>
        <p:grpSpPr>
          <a:xfrm>
            <a:off x="967154" y="5078741"/>
            <a:ext cx="2703948" cy="859789"/>
            <a:chOff x="1586278" y="1610533"/>
            <a:chExt cx="1992330" cy="859789"/>
          </a:xfrm>
        </p:grpSpPr>
        <p:sp>
          <p:nvSpPr>
            <p:cNvPr id="126" name="TextBox 125">
              <a:extLst>
                <a:ext uri="{FF2B5EF4-FFF2-40B4-BE49-F238E27FC236}">
                  <a16:creationId xmlns:a16="http://schemas.microsoft.com/office/drawing/2014/main" id="{C5EC46D8-6B29-484E-AB10-30A55B571DC5}"/>
                </a:ext>
              </a:extLst>
            </p:cNvPr>
            <p:cNvSpPr txBox="1"/>
            <p:nvPr/>
          </p:nvSpPr>
          <p:spPr>
            <a:xfrm>
              <a:off x="1586278" y="1610533"/>
              <a:ext cx="1985487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Presentation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127" name="TextBox 126">
              <a:extLst>
                <a:ext uri="{FF2B5EF4-FFF2-40B4-BE49-F238E27FC236}">
                  <a16:creationId xmlns:a16="http://schemas.microsoft.com/office/drawing/2014/main" id="{C5C81FD9-B41A-4542-8ABB-0D2BA4B0F4E0}"/>
                </a:ext>
              </a:extLst>
            </p:cNvPr>
            <p:cNvSpPr txBox="1"/>
            <p:nvPr/>
          </p:nvSpPr>
          <p:spPr>
            <a:xfrm>
              <a:off x="1587349" y="1823991"/>
              <a:ext cx="1991259" cy="646331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28" name="Group 127">
            <a:extLst>
              <a:ext uri="{FF2B5EF4-FFF2-40B4-BE49-F238E27FC236}">
                <a16:creationId xmlns:a16="http://schemas.microsoft.com/office/drawing/2014/main" id="{CA754D9D-329A-401F-8A0D-D4AC31945BCF}"/>
              </a:ext>
            </a:extLst>
          </p:cNvPr>
          <p:cNvGrpSpPr/>
          <p:nvPr/>
        </p:nvGrpSpPr>
        <p:grpSpPr>
          <a:xfrm>
            <a:off x="3847081" y="5178067"/>
            <a:ext cx="684000" cy="684000"/>
            <a:chOff x="3754587" y="1709861"/>
            <a:chExt cx="684000" cy="684000"/>
          </a:xfrm>
        </p:grpSpPr>
        <p:sp>
          <p:nvSpPr>
            <p:cNvPr id="129" name="Oval 128">
              <a:extLst>
                <a:ext uri="{FF2B5EF4-FFF2-40B4-BE49-F238E27FC236}">
                  <a16:creationId xmlns:a16="http://schemas.microsoft.com/office/drawing/2014/main" id="{EF33F3BE-E109-4F14-9EA4-BD5C4DBB3CDE}"/>
                </a:ext>
              </a:extLst>
            </p:cNvPr>
            <p:cNvSpPr/>
            <p:nvPr/>
          </p:nvSpPr>
          <p:spPr>
            <a:xfrm>
              <a:off x="3754587" y="1709861"/>
              <a:ext cx="684000" cy="6840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130" name="Oval 129">
              <a:extLst>
                <a:ext uri="{FF2B5EF4-FFF2-40B4-BE49-F238E27FC236}">
                  <a16:creationId xmlns:a16="http://schemas.microsoft.com/office/drawing/2014/main" id="{AE18A415-EB97-4986-9188-5B0D4BCC4B3E}"/>
                </a:ext>
              </a:extLst>
            </p:cNvPr>
            <p:cNvSpPr/>
            <p:nvPr/>
          </p:nvSpPr>
          <p:spPr>
            <a:xfrm>
              <a:off x="3826587" y="1781861"/>
              <a:ext cx="540000" cy="540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131" name="Text Placeholder 14">
              <a:extLst>
                <a:ext uri="{FF2B5EF4-FFF2-40B4-BE49-F238E27FC236}">
                  <a16:creationId xmlns:a16="http://schemas.microsoft.com/office/drawing/2014/main" id="{01E07587-25B8-48D0-859E-10D91F362C47}"/>
                </a:ext>
              </a:extLst>
            </p:cNvPr>
            <p:cNvSpPr txBox="1">
              <a:spLocks/>
            </p:cNvSpPr>
            <p:nvPr/>
          </p:nvSpPr>
          <p:spPr>
            <a:xfrm>
              <a:off x="3840276" y="1826389"/>
              <a:ext cx="495601" cy="450945"/>
            </a:xfrm>
            <a:prstGeom prst="rect">
              <a:avLst/>
            </a:prstGeom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1400" b="1" dirty="0">
                  <a:solidFill>
                    <a:schemeClr val="bg1"/>
                  </a:solidFill>
                  <a:cs typeface="Arial" pitchFamily="34" charset="0"/>
                </a:rPr>
                <a:t>03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 FLASHFOOD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9BA27"/>
      </a:accent1>
      <a:accent2>
        <a:srgbClr val="F3932D"/>
      </a:accent2>
      <a:accent3>
        <a:srgbClr val="79BA27"/>
      </a:accent3>
      <a:accent4>
        <a:srgbClr val="F2B662"/>
      </a:accent4>
      <a:accent5>
        <a:srgbClr val="F3932D"/>
      </a:accent5>
      <a:accent6>
        <a:srgbClr val="F2B662"/>
      </a:accent6>
      <a:hlink>
        <a:srgbClr val="262626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11155</TotalTime>
  <Words>146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14</cp:revision>
  <dcterms:created xsi:type="dcterms:W3CDTF">2018-02-18T19:39:47Z</dcterms:created>
  <dcterms:modified xsi:type="dcterms:W3CDTF">2018-12-26T01:50:57Z</dcterms:modified>
</cp:coreProperties>
</file>