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5A3F00F1-D0A2-49AC-B003-D2A17CE0D6E2}"/>
              </a:ext>
            </a:extLst>
          </p:cNvPr>
          <p:cNvGrpSpPr/>
          <p:nvPr/>
        </p:nvGrpSpPr>
        <p:grpSpPr>
          <a:xfrm>
            <a:off x="4110916" y="2054108"/>
            <a:ext cx="3960932" cy="3960932"/>
            <a:chOff x="2455028" y="1729056"/>
            <a:chExt cx="3960932" cy="3960932"/>
          </a:xfrm>
        </p:grpSpPr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BB0FD1D1-F795-438E-97B4-2163A4E8D97A}"/>
                </a:ext>
              </a:extLst>
            </p:cNvPr>
            <p:cNvGrpSpPr/>
            <p:nvPr/>
          </p:nvGrpSpPr>
          <p:grpSpPr>
            <a:xfrm>
              <a:off x="2455028" y="1729056"/>
              <a:ext cx="3960932" cy="3960932"/>
              <a:chOff x="2455028" y="1729056"/>
              <a:chExt cx="3960932" cy="3960932"/>
            </a:xfrm>
          </p:grpSpPr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A06D779D-9E8E-4FAC-8DC7-562320C3E854}"/>
                  </a:ext>
                </a:extLst>
              </p:cNvPr>
              <p:cNvSpPr/>
              <p:nvPr/>
            </p:nvSpPr>
            <p:spPr>
              <a:xfrm>
                <a:off x="2779310" y="2053338"/>
                <a:ext cx="3312368" cy="3312368"/>
              </a:xfrm>
              <a:prstGeom prst="ellipse">
                <a:avLst/>
              </a:prstGeom>
              <a:noFill/>
              <a:ln w="12700">
                <a:solidFill>
                  <a:schemeClr val="tx1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/>
              </a:p>
            </p:txBody>
          </p:sp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DB18AF16-8A33-4560-98BB-6B237E897A77}"/>
                  </a:ext>
                </a:extLst>
              </p:cNvPr>
              <p:cNvGrpSpPr/>
              <p:nvPr/>
            </p:nvGrpSpPr>
            <p:grpSpPr>
              <a:xfrm>
                <a:off x="2455028" y="1729056"/>
                <a:ext cx="3960932" cy="3960932"/>
                <a:chOff x="2455028" y="1729056"/>
                <a:chExt cx="3960932" cy="3960932"/>
              </a:xfrm>
            </p:grpSpPr>
            <p:grpSp>
              <p:nvGrpSpPr>
                <p:cNvPr id="93" name="Group 92">
                  <a:extLst>
                    <a:ext uri="{FF2B5EF4-FFF2-40B4-BE49-F238E27FC236}">
                      <a16:creationId xmlns:a16="http://schemas.microsoft.com/office/drawing/2014/main" id="{739479CD-2558-4B4E-9FA6-02B226446C5D}"/>
                    </a:ext>
                  </a:extLst>
                </p:cNvPr>
                <p:cNvGrpSpPr/>
                <p:nvPr/>
              </p:nvGrpSpPr>
              <p:grpSpPr>
                <a:xfrm rot="2700000">
                  <a:off x="2455028" y="1729056"/>
                  <a:ext cx="3960932" cy="3960932"/>
                  <a:chOff x="1807830" y="1844332"/>
                  <a:chExt cx="3960932" cy="3960932"/>
                </a:xfrm>
              </p:grpSpPr>
              <p:grpSp>
                <p:nvGrpSpPr>
                  <p:cNvPr id="95" name="Group 94">
                    <a:extLst>
                      <a:ext uri="{FF2B5EF4-FFF2-40B4-BE49-F238E27FC236}">
                        <a16:creationId xmlns:a16="http://schemas.microsoft.com/office/drawing/2014/main" id="{731F115D-1E6B-4B29-8E45-1095953C0C4A}"/>
                      </a:ext>
                    </a:extLst>
                  </p:cNvPr>
                  <p:cNvGrpSpPr/>
                  <p:nvPr/>
                </p:nvGrpSpPr>
                <p:grpSpPr>
                  <a:xfrm>
                    <a:off x="3356247" y="1844332"/>
                    <a:ext cx="864096" cy="3960932"/>
                    <a:chOff x="3203848" y="1844332"/>
                    <a:chExt cx="864096" cy="3960932"/>
                  </a:xfrm>
                </p:grpSpPr>
                <p:sp>
                  <p:nvSpPr>
                    <p:cNvPr id="99" name="Rounded Rectangle 3">
                      <a:extLst>
                        <a:ext uri="{FF2B5EF4-FFF2-40B4-BE49-F238E27FC236}">
                          <a16:creationId xmlns:a16="http://schemas.microsoft.com/office/drawing/2014/main" id="{B505E920-60CD-46A0-A653-654CB9E350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03848" y="1844332"/>
                      <a:ext cx="864096" cy="19802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864096" h="1692188">
                          <a:moveTo>
                            <a:pt x="432048" y="0"/>
                          </a:moveTo>
                          <a:cubicBezTo>
                            <a:pt x="670662" y="0"/>
                            <a:pt x="864096" y="193434"/>
                            <a:pt x="864096" y="432048"/>
                          </a:cubicBezTo>
                          <a:lnTo>
                            <a:pt x="864096" y="1692188"/>
                          </a:lnTo>
                          <a:lnTo>
                            <a:pt x="0" y="1692188"/>
                          </a:lnTo>
                          <a:lnTo>
                            <a:pt x="0" y="432048"/>
                          </a:lnTo>
                          <a:cubicBezTo>
                            <a:pt x="0" y="193434"/>
                            <a:pt x="193434" y="0"/>
                            <a:pt x="432048" y="0"/>
                          </a:cubicBezTo>
                          <a:close/>
                        </a:path>
                      </a:pathLst>
                    </a:custGeom>
                    <a:solidFill>
                      <a:schemeClr val="accent1">
                        <a:alpha val="8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700" dirty="0"/>
                    </a:p>
                  </p:txBody>
                </p:sp>
                <p:sp>
                  <p:nvSpPr>
                    <p:cNvPr id="100" name="Rounded Rectangle 3">
                      <a:extLst>
                        <a:ext uri="{FF2B5EF4-FFF2-40B4-BE49-F238E27FC236}">
                          <a16:creationId xmlns:a16="http://schemas.microsoft.com/office/drawing/2014/main" id="{2FE12FF5-2DB6-4CC9-B6EE-00A37B691C3F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3203848" y="3825044"/>
                      <a:ext cx="864096" cy="19802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864096" h="1692188">
                          <a:moveTo>
                            <a:pt x="432048" y="0"/>
                          </a:moveTo>
                          <a:cubicBezTo>
                            <a:pt x="670662" y="0"/>
                            <a:pt x="864096" y="193434"/>
                            <a:pt x="864096" y="432048"/>
                          </a:cubicBezTo>
                          <a:lnTo>
                            <a:pt x="864096" y="1692188"/>
                          </a:lnTo>
                          <a:lnTo>
                            <a:pt x="0" y="1692188"/>
                          </a:lnTo>
                          <a:lnTo>
                            <a:pt x="0" y="432048"/>
                          </a:lnTo>
                          <a:cubicBezTo>
                            <a:pt x="0" y="193434"/>
                            <a:pt x="193434" y="0"/>
                            <a:pt x="432048" y="0"/>
                          </a:cubicBezTo>
                          <a:close/>
                        </a:path>
                      </a:pathLst>
                    </a:custGeom>
                    <a:solidFill>
                      <a:schemeClr val="accent3">
                        <a:alpha val="8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700" dirty="0"/>
                    </a:p>
                  </p:txBody>
                </p:sp>
              </p:grpSp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13179AD8-D51E-41AA-86FD-17474EB7E4D5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3356248" y="1844332"/>
                    <a:ext cx="864096" cy="3960932"/>
                    <a:chOff x="3203848" y="1844332"/>
                    <a:chExt cx="864096" cy="3960932"/>
                  </a:xfrm>
                </p:grpSpPr>
                <p:sp>
                  <p:nvSpPr>
                    <p:cNvPr id="97" name="Rounded Rectangle 3">
                      <a:extLst>
                        <a:ext uri="{FF2B5EF4-FFF2-40B4-BE49-F238E27FC236}">
                          <a16:creationId xmlns:a16="http://schemas.microsoft.com/office/drawing/2014/main" id="{89498FEC-7D53-4336-97C3-5D05C20CE1D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03848" y="1844332"/>
                      <a:ext cx="864096" cy="19802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864096" h="1692188">
                          <a:moveTo>
                            <a:pt x="432048" y="0"/>
                          </a:moveTo>
                          <a:cubicBezTo>
                            <a:pt x="670662" y="0"/>
                            <a:pt x="864096" y="193434"/>
                            <a:pt x="864096" y="432048"/>
                          </a:cubicBezTo>
                          <a:lnTo>
                            <a:pt x="864096" y="1692188"/>
                          </a:lnTo>
                          <a:lnTo>
                            <a:pt x="0" y="1692188"/>
                          </a:lnTo>
                          <a:lnTo>
                            <a:pt x="0" y="432048"/>
                          </a:lnTo>
                          <a:cubicBezTo>
                            <a:pt x="0" y="193434"/>
                            <a:pt x="193434" y="0"/>
                            <a:pt x="432048" y="0"/>
                          </a:cubicBezTo>
                          <a:close/>
                        </a:path>
                      </a:pathLst>
                    </a:custGeom>
                    <a:solidFill>
                      <a:schemeClr val="accent2">
                        <a:alpha val="83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700" dirty="0"/>
                    </a:p>
                  </p:txBody>
                </p:sp>
                <p:sp>
                  <p:nvSpPr>
                    <p:cNvPr id="98" name="Rounded Rectangle 3">
                      <a:extLst>
                        <a:ext uri="{FF2B5EF4-FFF2-40B4-BE49-F238E27FC236}">
                          <a16:creationId xmlns:a16="http://schemas.microsoft.com/office/drawing/2014/main" id="{8236240A-868F-414E-85AB-05387CE5DE5B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3203848" y="3825044"/>
                      <a:ext cx="864096" cy="19802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864096" h="1692188">
                          <a:moveTo>
                            <a:pt x="432048" y="0"/>
                          </a:moveTo>
                          <a:cubicBezTo>
                            <a:pt x="670662" y="0"/>
                            <a:pt x="864096" y="193434"/>
                            <a:pt x="864096" y="432048"/>
                          </a:cubicBezTo>
                          <a:lnTo>
                            <a:pt x="864096" y="1692188"/>
                          </a:lnTo>
                          <a:lnTo>
                            <a:pt x="0" y="1692188"/>
                          </a:lnTo>
                          <a:lnTo>
                            <a:pt x="0" y="432048"/>
                          </a:lnTo>
                          <a:cubicBezTo>
                            <a:pt x="0" y="193434"/>
                            <a:pt x="193434" y="0"/>
                            <a:pt x="432048" y="0"/>
                          </a:cubicBezTo>
                          <a:close/>
                        </a:path>
                      </a:pathLst>
                    </a:custGeom>
                    <a:solidFill>
                      <a:schemeClr val="accent4">
                        <a:alpha val="8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700" dirty="0"/>
                    </a:p>
                  </p:txBody>
                </p:sp>
              </p:grpSp>
            </p:grpSp>
            <p:sp>
              <p:nvSpPr>
                <p:cNvPr id="94" name="Oval 93">
                  <a:extLst>
                    <a:ext uri="{FF2B5EF4-FFF2-40B4-BE49-F238E27FC236}">
                      <a16:creationId xmlns:a16="http://schemas.microsoft.com/office/drawing/2014/main" id="{3B7CC4A5-4988-400A-80E2-E2EE759FFA27}"/>
                    </a:ext>
                  </a:extLst>
                </p:cNvPr>
                <p:cNvSpPr/>
                <p:nvPr/>
              </p:nvSpPr>
              <p:spPr>
                <a:xfrm>
                  <a:off x="4003446" y="3277474"/>
                  <a:ext cx="864096" cy="864096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</p:grp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CD6E6729-E6BB-467B-98CD-20EF34685EF4}"/>
                </a:ext>
              </a:extLst>
            </p:cNvPr>
            <p:cNvSpPr txBox="1"/>
            <p:nvPr/>
          </p:nvSpPr>
          <p:spPr>
            <a:xfrm>
              <a:off x="3607402" y="1914838"/>
              <a:ext cx="1656185" cy="578058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>
                  <a:gd name="adj" fmla="val 10734286"/>
                </a:avLst>
              </a:prstTxWarp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5112AD1D-E06E-4983-A623-451599CF619B}"/>
                </a:ext>
              </a:extLst>
            </p:cNvPr>
            <p:cNvSpPr txBox="1"/>
            <p:nvPr/>
          </p:nvSpPr>
          <p:spPr>
            <a:xfrm rot="5400000">
              <a:off x="5111062" y="3420493"/>
              <a:ext cx="1656185" cy="578058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>
                  <a:gd name="adj" fmla="val 10734286"/>
                </a:avLst>
              </a:prstTxWarp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CA433AD0-69B6-4D9B-924D-B06D4C6E88C2}"/>
                </a:ext>
              </a:extLst>
            </p:cNvPr>
            <p:cNvSpPr txBox="1"/>
            <p:nvPr/>
          </p:nvSpPr>
          <p:spPr>
            <a:xfrm rot="10800000">
              <a:off x="3607401" y="4923412"/>
              <a:ext cx="1656185" cy="578058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>
                  <a:gd name="adj" fmla="val 10734286"/>
                </a:avLst>
              </a:prstTxWarp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7E0293B1-CEA4-4112-8C7F-264D350F03F6}"/>
                </a:ext>
              </a:extLst>
            </p:cNvPr>
            <p:cNvSpPr txBox="1"/>
            <p:nvPr/>
          </p:nvSpPr>
          <p:spPr>
            <a:xfrm rot="16200000">
              <a:off x="2113360" y="3420494"/>
              <a:ext cx="1656185" cy="578058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>
                  <a:gd name="adj" fmla="val 10734286"/>
                </a:avLst>
              </a:prstTxWarp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5083AD0D-EC7A-4F30-BF4C-BDA3DB4046ED}"/>
                </a:ext>
              </a:extLst>
            </p:cNvPr>
            <p:cNvSpPr txBox="1"/>
            <p:nvPr/>
          </p:nvSpPr>
          <p:spPr>
            <a:xfrm rot="18900000">
              <a:off x="4532619" y="2735592"/>
              <a:ext cx="14056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</a:rPr>
                <a:t>Add Text</a:t>
              </a:r>
              <a:endParaRPr lang="ko-KR" altLang="en-US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055E061B-D23D-4CA6-9B89-01AEFF50E8AF}"/>
                </a:ext>
              </a:extLst>
            </p:cNvPr>
            <p:cNvSpPr txBox="1"/>
            <p:nvPr/>
          </p:nvSpPr>
          <p:spPr>
            <a:xfrm rot="2700000">
              <a:off x="2904581" y="2729556"/>
              <a:ext cx="14056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</a:rPr>
                <a:t>Add Text</a:t>
              </a:r>
              <a:endParaRPr lang="ko-KR" altLang="en-US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4EDA195C-BA91-4EF7-A243-7E3BBE845B9C}"/>
                </a:ext>
              </a:extLst>
            </p:cNvPr>
            <p:cNvSpPr txBox="1"/>
            <p:nvPr/>
          </p:nvSpPr>
          <p:spPr>
            <a:xfrm rot="18900000">
              <a:off x="2931218" y="4359074"/>
              <a:ext cx="14056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</a:rPr>
                <a:t>Add Text</a:t>
              </a:r>
              <a:endParaRPr lang="ko-KR" altLang="en-US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2FA61E56-5211-403F-A5F4-3A7C203E4617}"/>
                </a:ext>
              </a:extLst>
            </p:cNvPr>
            <p:cNvSpPr txBox="1"/>
            <p:nvPr/>
          </p:nvSpPr>
          <p:spPr>
            <a:xfrm rot="2700000">
              <a:off x="4548586" y="4336636"/>
              <a:ext cx="14056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</a:rPr>
                <a:t>Add Text</a:t>
              </a:r>
              <a:endParaRPr lang="ko-KR" altLang="en-US" sz="16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867048FD-038C-479D-A9D7-F468FDCC4818}"/>
              </a:ext>
            </a:extLst>
          </p:cNvPr>
          <p:cNvGrpSpPr/>
          <p:nvPr/>
        </p:nvGrpSpPr>
        <p:grpSpPr>
          <a:xfrm>
            <a:off x="7940171" y="1872606"/>
            <a:ext cx="3410703" cy="853045"/>
            <a:chOff x="6372201" y="2011203"/>
            <a:chExt cx="2232249" cy="853045"/>
          </a:xfrm>
        </p:grpSpPr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8147D3C2-C178-4E26-B9EE-6F1DA36543C6}"/>
                </a:ext>
              </a:extLst>
            </p:cNvPr>
            <p:cNvSpPr txBox="1"/>
            <p:nvPr/>
          </p:nvSpPr>
          <p:spPr>
            <a:xfrm>
              <a:off x="6372202" y="2217917"/>
              <a:ext cx="22322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31B156B4-B9B9-4ED9-8A66-7977A5E78FA1}"/>
                </a:ext>
              </a:extLst>
            </p:cNvPr>
            <p:cNvSpPr txBox="1"/>
            <p:nvPr/>
          </p:nvSpPr>
          <p:spPr>
            <a:xfrm>
              <a:off x="6372201" y="2011203"/>
              <a:ext cx="22322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9C38F6AC-649E-49CD-A746-FFCC74B1F339}"/>
              </a:ext>
            </a:extLst>
          </p:cNvPr>
          <p:cNvGrpSpPr/>
          <p:nvPr/>
        </p:nvGrpSpPr>
        <p:grpSpPr>
          <a:xfrm>
            <a:off x="7940171" y="5294714"/>
            <a:ext cx="3410703" cy="853045"/>
            <a:chOff x="6372201" y="2011203"/>
            <a:chExt cx="2232249" cy="853045"/>
          </a:xfrm>
        </p:grpSpPr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90F8837A-436E-4770-BA1B-641C129A6172}"/>
                </a:ext>
              </a:extLst>
            </p:cNvPr>
            <p:cNvSpPr txBox="1"/>
            <p:nvPr/>
          </p:nvSpPr>
          <p:spPr>
            <a:xfrm>
              <a:off x="6372202" y="2217917"/>
              <a:ext cx="22322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8BC8C827-DF5E-43EA-BABC-546C26E57424}"/>
                </a:ext>
              </a:extLst>
            </p:cNvPr>
            <p:cNvSpPr txBox="1"/>
            <p:nvPr/>
          </p:nvSpPr>
          <p:spPr>
            <a:xfrm>
              <a:off x="6372201" y="2011203"/>
              <a:ext cx="22322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4AB2F697-4F0E-4633-90A3-71E234B5694E}"/>
              </a:ext>
            </a:extLst>
          </p:cNvPr>
          <p:cNvGrpSpPr/>
          <p:nvPr/>
        </p:nvGrpSpPr>
        <p:grpSpPr>
          <a:xfrm>
            <a:off x="883718" y="1872606"/>
            <a:ext cx="3410703" cy="853045"/>
            <a:chOff x="6372201" y="2011203"/>
            <a:chExt cx="2232249" cy="853045"/>
          </a:xfrm>
        </p:grpSpPr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ADA55ECF-509D-481E-8F6D-FBFF8617EB3F}"/>
                </a:ext>
              </a:extLst>
            </p:cNvPr>
            <p:cNvSpPr txBox="1"/>
            <p:nvPr/>
          </p:nvSpPr>
          <p:spPr>
            <a:xfrm>
              <a:off x="6372202" y="2217917"/>
              <a:ext cx="22322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8E362638-CE2E-4414-A4D8-B909A867A82E}"/>
                </a:ext>
              </a:extLst>
            </p:cNvPr>
            <p:cNvSpPr txBox="1"/>
            <p:nvPr/>
          </p:nvSpPr>
          <p:spPr>
            <a:xfrm>
              <a:off x="6372201" y="2011203"/>
              <a:ext cx="22322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38EA455F-8790-4FE1-817C-3854A498DE0F}"/>
              </a:ext>
            </a:extLst>
          </p:cNvPr>
          <p:cNvGrpSpPr/>
          <p:nvPr/>
        </p:nvGrpSpPr>
        <p:grpSpPr>
          <a:xfrm>
            <a:off x="883718" y="5294714"/>
            <a:ext cx="3410703" cy="853045"/>
            <a:chOff x="6372201" y="2011203"/>
            <a:chExt cx="2232249" cy="853045"/>
          </a:xfrm>
        </p:grpSpPr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81FA5139-62E4-4A00-B393-FBC14B514C16}"/>
                </a:ext>
              </a:extLst>
            </p:cNvPr>
            <p:cNvSpPr txBox="1"/>
            <p:nvPr/>
          </p:nvSpPr>
          <p:spPr>
            <a:xfrm>
              <a:off x="6372202" y="2217917"/>
              <a:ext cx="22322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326F84A8-0108-4969-9B8F-D25DDA69184D}"/>
                </a:ext>
              </a:extLst>
            </p:cNvPr>
            <p:cNvSpPr txBox="1"/>
            <p:nvPr/>
          </p:nvSpPr>
          <p:spPr>
            <a:xfrm>
              <a:off x="6372201" y="2011203"/>
              <a:ext cx="22322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13" name="Oval 1">
            <a:extLst>
              <a:ext uri="{FF2B5EF4-FFF2-40B4-BE49-F238E27FC236}">
                <a16:creationId xmlns:a16="http://schemas.microsoft.com/office/drawing/2014/main" id="{C6A7B092-5A15-484B-906C-F2E0A318F8AB}"/>
              </a:ext>
            </a:extLst>
          </p:cNvPr>
          <p:cNvSpPr/>
          <p:nvPr/>
        </p:nvSpPr>
        <p:spPr>
          <a:xfrm>
            <a:off x="5913303" y="3788982"/>
            <a:ext cx="377324" cy="482224"/>
          </a:xfrm>
          <a:custGeom>
            <a:avLst/>
            <a:gdLst/>
            <a:ahLst/>
            <a:cxnLst/>
            <a:rect l="l" t="t" r="r" b="b"/>
            <a:pathLst>
              <a:path w="3089578" h="3948524">
                <a:moveTo>
                  <a:pt x="1577191" y="2534631"/>
                </a:moveTo>
                <a:cubicBezTo>
                  <a:pt x="1600260" y="2580258"/>
                  <a:pt x="1620550" y="2627771"/>
                  <a:pt x="1638571" y="2676770"/>
                </a:cubicBezTo>
                <a:cubicBezTo>
                  <a:pt x="1665604" y="2750272"/>
                  <a:pt x="1686580" y="2824535"/>
                  <a:pt x="1699962" y="2899355"/>
                </a:cubicBezTo>
                <a:cubicBezTo>
                  <a:pt x="1599246" y="2923383"/>
                  <a:pt x="1494142" y="2935731"/>
                  <a:pt x="1386154" y="2935731"/>
                </a:cubicBezTo>
                <a:cubicBezTo>
                  <a:pt x="1152606" y="2935731"/>
                  <a:pt x="932548" y="2877973"/>
                  <a:pt x="741468" y="2772376"/>
                </a:cubicBezTo>
                <a:cubicBezTo>
                  <a:pt x="1011030" y="2775448"/>
                  <a:pt x="1283962" y="2707404"/>
                  <a:pt x="1533669" y="2563236"/>
                </a:cubicBezTo>
                <a:close/>
                <a:moveTo>
                  <a:pt x="2052587" y="2076290"/>
                </a:moveTo>
                <a:lnTo>
                  <a:pt x="2486460" y="2390270"/>
                </a:lnTo>
                <a:cubicBezTo>
                  <a:pt x="2306935" y="2626648"/>
                  <a:pt x="2052846" y="2802967"/>
                  <a:pt x="1758751" y="2882997"/>
                </a:cubicBezTo>
                <a:cubicBezTo>
                  <a:pt x="1743929" y="2806841"/>
                  <a:pt x="1722412" y="2731080"/>
                  <a:pt x="1694828" y="2656080"/>
                </a:cubicBezTo>
                <a:cubicBezTo>
                  <a:pt x="1675201" y="2602712"/>
                  <a:pt x="1652984" y="2551041"/>
                  <a:pt x="1627394" y="2501634"/>
                </a:cubicBezTo>
                <a:cubicBezTo>
                  <a:pt x="1801061" y="2387414"/>
                  <a:pt x="1943549" y="2241665"/>
                  <a:pt x="2052587" y="2076290"/>
                </a:cubicBezTo>
                <a:close/>
                <a:moveTo>
                  <a:pt x="1139582" y="1999555"/>
                </a:moveTo>
                <a:cubicBezTo>
                  <a:pt x="1306309" y="2126071"/>
                  <a:pt x="1447225" y="2288761"/>
                  <a:pt x="1549205" y="2481403"/>
                </a:cubicBezTo>
                <a:cubicBezTo>
                  <a:pt x="1535041" y="2492857"/>
                  <a:pt x="1519482" y="2502212"/>
                  <a:pt x="1503698" y="2511325"/>
                </a:cubicBezTo>
                <a:cubicBezTo>
                  <a:pt x="1259400" y="2652371"/>
                  <a:pt x="991982" y="2717667"/>
                  <a:pt x="728342" y="2711842"/>
                </a:cubicBezTo>
                <a:close/>
                <a:moveTo>
                  <a:pt x="452452" y="1701750"/>
                </a:moveTo>
                <a:cubicBezTo>
                  <a:pt x="679412" y="1737820"/>
                  <a:pt x="894637" y="1825426"/>
                  <a:pt x="1081528" y="1956108"/>
                </a:cubicBezTo>
                <a:lnTo>
                  <a:pt x="659218" y="2687569"/>
                </a:lnTo>
                <a:cubicBezTo>
                  <a:pt x="518459" y="2459121"/>
                  <a:pt x="438479" y="2190549"/>
                  <a:pt x="438479" y="1903491"/>
                </a:cubicBezTo>
                <a:cubicBezTo>
                  <a:pt x="438479" y="1835071"/>
                  <a:pt x="443023" y="1767700"/>
                  <a:pt x="452452" y="1701750"/>
                </a:cubicBezTo>
                <a:close/>
                <a:moveTo>
                  <a:pt x="261512" y="1681084"/>
                </a:moveTo>
                <a:cubicBezTo>
                  <a:pt x="305712" y="1682782"/>
                  <a:pt x="349660" y="1686381"/>
                  <a:pt x="393224" y="1691972"/>
                </a:cubicBezTo>
                <a:cubicBezTo>
                  <a:pt x="383285" y="1761107"/>
                  <a:pt x="378479" y="1831743"/>
                  <a:pt x="378479" y="1903491"/>
                </a:cubicBezTo>
                <a:cubicBezTo>
                  <a:pt x="378479" y="2187947"/>
                  <a:pt x="454018" y="2454935"/>
                  <a:pt x="590367" y="2683463"/>
                </a:cubicBezTo>
                <a:cubicBezTo>
                  <a:pt x="269884" y="2459223"/>
                  <a:pt x="49324" y="2102418"/>
                  <a:pt x="8843" y="1692509"/>
                </a:cubicBezTo>
                <a:cubicBezTo>
                  <a:pt x="93426" y="1681463"/>
                  <a:pt x="177920" y="1677872"/>
                  <a:pt x="261512" y="1681084"/>
                </a:cubicBezTo>
                <a:close/>
                <a:moveTo>
                  <a:pt x="1377385" y="1587667"/>
                </a:moveTo>
                <a:lnTo>
                  <a:pt x="2004039" y="2041157"/>
                </a:lnTo>
                <a:cubicBezTo>
                  <a:pt x="1900325" y="2198920"/>
                  <a:pt x="1765025" y="2338183"/>
                  <a:pt x="1600256" y="2447836"/>
                </a:cubicBezTo>
                <a:cubicBezTo>
                  <a:pt x="1492338" y="2247701"/>
                  <a:pt x="1344592" y="2078527"/>
                  <a:pt x="1169099" y="1948429"/>
                </a:cubicBezTo>
                <a:close/>
                <a:moveTo>
                  <a:pt x="2732654" y="1228760"/>
                </a:moveTo>
                <a:cubicBezTo>
                  <a:pt x="2759348" y="1331346"/>
                  <a:pt x="2772308" y="1438948"/>
                  <a:pt x="2772308" y="1549577"/>
                </a:cubicBezTo>
                <a:cubicBezTo>
                  <a:pt x="2772308" y="1840243"/>
                  <a:pt x="2682844" y="2110013"/>
                  <a:pt x="2529583" y="2332602"/>
                </a:cubicBezTo>
                <a:lnTo>
                  <a:pt x="2092890" y="2016581"/>
                </a:lnTo>
                <a:cubicBezTo>
                  <a:pt x="2230825" y="1789240"/>
                  <a:pt x="2309592" y="1530003"/>
                  <a:pt x="2320039" y="1264175"/>
                </a:cubicBezTo>
                <a:lnTo>
                  <a:pt x="2389537" y="1266895"/>
                </a:lnTo>
                <a:cubicBezTo>
                  <a:pt x="2507402" y="1266895"/>
                  <a:pt x="2622268" y="1253926"/>
                  <a:pt x="2732654" y="1228760"/>
                </a:cubicBezTo>
                <a:close/>
                <a:moveTo>
                  <a:pt x="1664916" y="1089650"/>
                </a:moveTo>
                <a:cubicBezTo>
                  <a:pt x="1845595" y="1184363"/>
                  <a:pt x="2046890" y="1244270"/>
                  <a:pt x="2260099" y="1261471"/>
                </a:cubicBezTo>
                <a:cubicBezTo>
                  <a:pt x="2250158" y="1515636"/>
                  <a:pt x="2175203" y="1763501"/>
                  <a:pt x="2043969" y="1981178"/>
                </a:cubicBezTo>
                <a:lnTo>
                  <a:pt x="1413577" y="1524982"/>
                </a:lnTo>
                <a:close/>
                <a:moveTo>
                  <a:pt x="680960" y="1083685"/>
                </a:moveTo>
                <a:lnTo>
                  <a:pt x="1318747" y="1545232"/>
                </a:lnTo>
                <a:lnTo>
                  <a:pt x="1111155" y="1904792"/>
                </a:lnTo>
                <a:cubicBezTo>
                  <a:pt x="918428" y="1769631"/>
                  <a:pt x="696224" y="1679424"/>
                  <a:pt x="462059" y="1641518"/>
                </a:cubicBezTo>
                <a:cubicBezTo>
                  <a:pt x="496612" y="1438804"/>
                  <a:pt x="572568" y="1250029"/>
                  <a:pt x="680960" y="1083685"/>
                </a:cubicBezTo>
                <a:close/>
                <a:moveTo>
                  <a:pt x="242727" y="766549"/>
                </a:moveTo>
                <a:lnTo>
                  <a:pt x="632258" y="1048441"/>
                </a:lnTo>
                <a:cubicBezTo>
                  <a:pt x="518469" y="1222389"/>
                  <a:pt x="438796" y="1420030"/>
                  <a:pt x="402762" y="1632349"/>
                </a:cubicBezTo>
                <a:cubicBezTo>
                  <a:pt x="359225" y="1626292"/>
                  <a:pt x="315271" y="1622499"/>
                  <a:pt x="271067" y="1620532"/>
                </a:cubicBezTo>
                <a:cubicBezTo>
                  <a:pt x="225427" y="1618500"/>
                  <a:pt x="179520" y="1618416"/>
                  <a:pt x="133488" y="1620508"/>
                </a:cubicBezTo>
                <a:lnTo>
                  <a:pt x="5137" y="1632614"/>
                </a:lnTo>
                <a:cubicBezTo>
                  <a:pt x="826" y="1605249"/>
                  <a:pt x="0" y="1577510"/>
                  <a:pt x="0" y="1549577"/>
                </a:cubicBezTo>
                <a:cubicBezTo>
                  <a:pt x="0" y="1258910"/>
                  <a:pt x="89466" y="989139"/>
                  <a:pt x="242727" y="766549"/>
                </a:cubicBezTo>
                <a:close/>
                <a:moveTo>
                  <a:pt x="1127746" y="632595"/>
                </a:moveTo>
                <a:cubicBezTo>
                  <a:pt x="1254584" y="804561"/>
                  <a:pt x="1416250" y="948423"/>
                  <a:pt x="1601732" y="1055087"/>
                </a:cubicBezTo>
                <a:lnTo>
                  <a:pt x="1354938" y="1482547"/>
                </a:lnTo>
                <a:lnTo>
                  <a:pt x="721206" y="1023934"/>
                </a:lnTo>
                <a:cubicBezTo>
                  <a:pt x="830725" y="869583"/>
                  <a:pt x="968470" y="736352"/>
                  <a:pt x="1127746" y="632595"/>
                </a:cubicBezTo>
                <a:close/>
                <a:moveTo>
                  <a:pt x="2056151" y="412010"/>
                </a:moveTo>
                <a:cubicBezTo>
                  <a:pt x="2199973" y="661365"/>
                  <a:pt x="2266926" y="933808"/>
                  <a:pt x="2263622" y="1201511"/>
                </a:cubicBezTo>
                <a:cubicBezTo>
                  <a:pt x="2060023" y="1184945"/>
                  <a:pt x="1867741" y="1127838"/>
                  <a:pt x="1695314" y="1036999"/>
                </a:cubicBezTo>
                <a:close/>
                <a:moveTo>
                  <a:pt x="1982657" y="375337"/>
                </a:moveTo>
                <a:lnTo>
                  <a:pt x="1993863" y="375897"/>
                </a:lnTo>
                <a:lnTo>
                  <a:pt x="1633466" y="1000123"/>
                </a:lnTo>
                <a:cubicBezTo>
                  <a:pt x="1455017" y="901534"/>
                  <a:pt x="1300774" y="764825"/>
                  <a:pt x="1179049" y="601671"/>
                </a:cubicBezTo>
                <a:cubicBezTo>
                  <a:pt x="1411929" y="457216"/>
                  <a:pt x="1687631" y="375337"/>
                  <a:pt x="1982657" y="375337"/>
                </a:cubicBezTo>
                <a:close/>
                <a:moveTo>
                  <a:pt x="2095987" y="363057"/>
                </a:moveTo>
                <a:cubicBezTo>
                  <a:pt x="2395304" y="539294"/>
                  <a:pt x="2620948" y="826020"/>
                  <a:pt x="2717783" y="1167380"/>
                </a:cubicBezTo>
                <a:cubicBezTo>
                  <a:pt x="2612640" y="1194505"/>
                  <a:pt x="2502521" y="1206895"/>
                  <a:pt x="2389537" y="1206895"/>
                </a:cubicBezTo>
                <a:cubicBezTo>
                  <a:pt x="2367426" y="1206895"/>
                  <a:pt x="2345424" y="1206421"/>
                  <a:pt x="2323592" y="1204315"/>
                </a:cubicBezTo>
                <a:cubicBezTo>
                  <a:pt x="2327421" y="925237"/>
                  <a:pt x="2257794" y="641150"/>
                  <a:pt x="2107741" y="381251"/>
                </a:cubicBezTo>
                <a:close/>
                <a:moveTo>
                  <a:pt x="2029789" y="322492"/>
                </a:moveTo>
                <a:lnTo>
                  <a:pt x="2054623" y="337710"/>
                </a:lnTo>
                <a:lnTo>
                  <a:pt x="2029408" y="323152"/>
                </a:lnTo>
                <a:close/>
                <a:moveTo>
                  <a:pt x="912141" y="248224"/>
                </a:moveTo>
                <a:cubicBezTo>
                  <a:pt x="958447" y="368281"/>
                  <a:pt x="1018736" y="481253"/>
                  <a:pt x="1094337" y="582792"/>
                </a:cubicBezTo>
                <a:cubicBezTo>
                  <a:pt x="929178" y="690492"/>
                  <a:pt x="786304" y="828699"/>
                  <a:pt x="672648" y="988795"/>
                </a:cubicBezTo>
                <a:lnTo>
                  <a:pt x="285851" y="708881"/>
                </a:lnTo>
                <a:cubicBezTo>
                  <a:pt x="444368" y="500166"/>
                  <a:pt x="661017" y="338275"/>
                  <a:pt x="912141" y="248224"/>
                </a:cubicBezTo>
                <a:close/>
                <a:moveTo>
                  <a:pt x="921424" y="244149"/>
                </a:moveTo>
                <a:cubicBezTo>
                  <a:pt x="918244" y="245273"/>
                  <a:pt x="915069" y="246407"/>
                  <a:pt x="912141" y="248224"/>
                </a:cubicBezTo>
                <a:lnTo>
                  <a:pt x="911892" y="247682"/>
                </a:lnTo>
                <a:close/>
                <a:moveTo>
                  <a:pt x="1386154" y="163423"/>
                </a:moveTo>
                <a:cubicBezTo>
                  <a:pt x="1614231" y="163423"/>
                  <a:pt x="1829441" y="218507"/>
                  <a:pt x="2018673" y="317138"/>
                </a:cubicBezTo>
                <a:lnTo>
                  <a:pt x="1982657" y="315337"/>
                </a:lnTo>
                <a:cubicBezTo>
                  <a:pt x="1675242" y="315337"/>
                  <a:pt x="1388023" y="400945"/>
                  <a:pt x="1145621" y="551885"/>
                </a:cubicBezTo>
                <a:cubicBezTo>
                  <a:pt x="1072517" y="454117"/>
                  <a:pt x="1014123" y="345308"/>
                  <a:pt x="969283" y="229609"/>
                </a:cubicBezTo>
                <a:cubicBezTo>
                  <a:pt x="1100345" y="185848"/>
                  <a:pt x="1240631" y="163423"/>
                  <a:pt x="1386154" y="163423"/>
                </a:cubicBezTo>
                <a:close/>
                <a:moveTo>
                  <a:pt x="2202811" y="0"/>
                </a:moveTo>
                <a:cubicBezTo>
                  <a:pt x="2296878" y="0"/>
                  <a:pt x="2373135" y="76257"/>
                  <a:pt x="2373135" y="170324"/>
                </a:cubicBezTo>
                <a:lnTo>
                  <a:pt x="2371793" y="176970"/>
                </a:lnTo>
                <a:cubicBezTo>
                  <a:pt x="2815625" y="490103"/>
                  <a:pt x="3086467" y="1002141"/>
                  <a:pt x="3089552" y="1556712"/>
                </a:cubicBezTo>
                <a:cubicBezTo>
                  <a:pt x="3093041" y="2183714"/>
                  <a:pt x="2753654" y="2763878"/>
                  <a:pt x="2205423" y="3068085"/>
                </a:cubicBezTo>
                <a:cubicBezTo>
                  <a:pt x="1971426" y="3197927"/>
                  <a:pt x="1715508" y="3268558"/>
                  <a:pt x="1458156" y="3280032"/>
                </a:cubicBezTo>
                <a:lnTo>
                  <a:pt x="1458156" y="3717573"/>
                </a:lnTo>
                <a:cubicBezTo>
                  <a:pt x="1465957" y="3717019"/>
                  <a:pt x="1473725" y="3717281"/>
                  <a:pt x="1481481" y="3717568"/>
                </a:cubicBezTo>
                <a:cubicBezTo>
                  <a:pt x="1923607" y="3733970"/>
                  <a:pt x="2251415" y="3830277"/>
                  <a:pt x="2251415" y="3943768"/>
                </a:cubicBezTo>
                <a:cubicBezTo>
                  <a:pt x="1651480" y="3945353"/>
                  <a:pt x="1051545" y="3946939"/>
                  <a:pt x="451610" y="3948524"/>
                </a:cubicBezTo>
                <a:cubicBezTo>
                  <a:pt x="442274" y="3834573"/>
                  <a:pt x="764658" y="3736482"/>
                  <a:pt x="1206140" y="3718471"/>
                </a:cubicBezTo>
                <a:lnTo>
                  <a:pt x="1206140" y="3273841"/>
                </a:lnTo>
                <a:cubicBezTo>
                  <a:pt x="998502" y="3252747"/>
                  <a:pt x="794352" y="3193323"/>
                  <a:pt x="605303" y="3094648"/>
                </a:cubicBezTo>
                <a:cubicBezTo>
                  <a:pt x="588033" y="3102602"/>
                  <a:pt x="568822" y="3106055"/>
                  <a:pt x="548803" y="3106055"/>
                </a:cubicBezTo>
                <a:cubicBezTo>
                  <a:pt x="454736" y="3106055"/>
                  <a:pt x="378479" y="3029798"/>
                  <a:pt x="378479" y="2935731"/>
                </a:cubicBezTo>
                <a:cubicBezTo>
                  <a:pt x="378479" y="2841664"/>
                  <a:pt x="454736" y="2765407"/>
                  <a:pt x="548803" y="2765407"/>
                </a:cubicBezTo>
                <a:cubicBezTo>
                  <a:pt x="631450" y="2765407"/>
                  <a:pt x="700349" y="2824273"/>
                  <a:pt x="712524" y="2903026"/>
                </a:cubicBezTo>
                <a:cubicBezTo>
                  <a:pt x="1146122" y="3125175"/>
                  <a:pt x="1666433" y="3117589"/>
                  <a:pt x="2100302" y="2876433"/>
                </a:cubicBezTo>
                <a:cubicBezTo>
                  <a:pt x="2577849" y="2611000"/>
                  <a:pt x="2873628" y="2105370"/>
                  <a:pt x="2870976" y="1558985"/>
                </a:cubicBezTo>
                <a:cubicBezTo>
                  <a:pt x="2868571" y="1063676"/>
                  <a:pt x="2621309" y="607288"/>
                  <a:pt x="2216854" y="337813"/>
                </a:cubicBezTo>
                <a:cubicBezTo>
                  <a:pt x="2212348" y="340450"/>
                  <a:pt x="2207603" y="340648"/>
                  <a:pt x="2202811" y="340648"/>
                </a:cubicBezTo>
                <a:cubicBezTo>
                  <a:pt x="2108744" y="340648"/>
                  <a:pt x="2032487" y="264391"/>
                  <a:pt x="2032487" y="170324"/>
                </a:cubicBezTo>
                <a:cubicBezTo>
                  <a:pt x="2032487" y="76257"/>
                  <a:pt x="2108744" y="0"/>
                  <a:pt x="2202811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11184</TotalTime>
  <Words>156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16</cp:revision>
  <dcterms:created xsi:type="dcterms:W3CDTF">2018-02-18T19:39:47Z</dcterms:created>
  <dcterms:modified xsi:type="dcterms:W3CDTF">2018-12-21T06:18:05Z</dcterms:modified>
</cp:coreProperties>
</file>