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F4A62CB-F33A-48F3-8D42-F6B687FA4ACC}"/>
              </a:ext>
            </a:extLst>
          </p:cNvPr>
          <p:cNvCxnSpPr>
            <a:cxnSpLocks/>
          </p:cNvCxnSpPr>
          <p:nvPr/>
        </p:nvCxnSpPr>
        <p:spPr>
          <a:xfrm>
            <a:off x="907775" y="3314585"/>
            <a:ext cx="10373139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iamond 5">
            <a:extLst>
              <a:ext uri="{FF2B5EF4-FFF2-40B4-BE49-F238E27FC236}">
                <a16:creationId xmlns:a16="http://schemas.microsoft.com/office/drawing/2014/main" id="{40EEF023-EE23-4A8E-A592-9D12C569247E}"/>
              </a:ext>
            </a:extLst>
          </p:cNvPr>
          <p:cNvSpPr/>
          <p:nvPr/>
        </p:nvSpPr>
        <p:spPr>
          <a:xfrm>
            <a:off x="10101736" y="3105075"/>
            <a:ext cx="424395" cy="424395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A28EF76-C64E-47D0-89EF-84C4B10CF85A}"/>
              </a:ext>
            </a:extLst>
          </p:cNvPr>
          <p:cNvGrpSpPr/>
          <p:nvPr/>
        </p:nvGrpSpPr>
        <p:grpSpPr>
          <a:xfrm>
            <a:off x="9449932" y="2266857"/>
            <a:ext cx="1728000" cy="731520"/>
            <a:chOff x="499359" y="2366048"/>
            <a:chExt cx="1728000" cy="731520"/>
          </a:xfrm>
        </p:grpSpPr>
        <p:sp>
          <p:nvSpPr>
            <p:cNvPr id="8" name="Pentagon 23">
              <a:extLst>
                <a:ext uri="{FF2B5EF4-FFF2-40B4-BE49-F238E27FC236}">
                  <a16:creationId xmlns:a16="http://schemas.microsoft.com/office/drawing/2014/main" id="{D7C9863B-1F61-4E44-A157-16B852E7E91F}"/>
                </a:ext>
              </a:extLst>
            </p:cNvPr>
            <p:cNvSpPr/>
            <p:nvPr/>
          </p:nvSpPr>
          <p:spPr>
            <a:xfrm rot="5400000">
              <a:off x="997599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0E76A57-5047-4730-979C-898DB2913117}"/>
                </a:ext>
              </a:extLst>
            </p:cNvPr>
            <p:cNvSpPr txBox="1"/>
            <p:nvPr/>
          </p:nvSpPr>
          <p:spPr>
            <a:xfrm>
              <a:off x="936839" y="2464321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2018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1AC3607-807F-4CF4-BE46-9932CBF20DDA}"/>
              </a:ext>
            </a:extLst>
          </p:cNvPr>
          <p:cNvSpPr txBox="1"/>
          <p:nvPr/>
        </p:nvSpPr>
        <p:spPr>
          <a:xfrm>
            <a:off x="9449932" y="4017062"/>
            <a:ext cx="172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Easy to change colors, photos and Text.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CD8389-83E9-4F7D-BD7C-B6372C8CE0E2}"/>
              </a:ext>
            </a:extLst>
          </p:cNvPr>
          <p:cNvSpPr txBox="1"/>
          <p:nvPr/>
        </p:nvSpPr>
        <p:spPr>
          <a:xfrm>
            <a:off x="9449932" y="3685686"/>
            <a:ext cx="172800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9569B7-22A8-45D8-A57F-3680472CCF66}"/>
              </a:ext>
            </a:extLst>
          </p:cNvPr>
          <p:cNvCxnSpPr/>
          <p:nvPr/>
        </p:nvCxnSpPr>
        <p:spPr>
          <a:xfrm>
            <a:off x="9449932" y="5291195"/>
            <a:ext cx="1728000" cy="803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iamond 12">
            <a:extLst>
              <a:ext uri="{FF2B5EF4-FFF2-40B4-BE49-F238E27FC236}">
                <a16:creationId xmlns:a16="http://schemas.microsoft.com/office/drawing/2014/main" id="{96B1F91E-F4CD-433C-B506-E7F97C87F4F4}"/>
              </a:ext>
            </a:extLst>
          </p:cNvPr>
          <p:cNvSpPr/>
          <p:nvPr/>
        </p:nvSpPr>
        <p:spPr>
          <a:xfrm>
            <a:off x="1815356" y="3155348"/>
            <a:ext cx="318479" cy="318479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DBF5A8-5E5F-4FC4-A150-47E209A56248}"/>
              </a:ext>
            </a:extLst>
          </p:cNvPr>
          <p:cNvGrpSpPr/>
          <p:nvPr/>
        </p:nvGrpSpPr>
        <p:grpSpPr>
          <a:xfrm>
            <a:off x="1110594" y="2266857"/>
            <a:ext cx="1728000" cy="731520"/>
            <a:chOff x="632103" y="2366048"/>
            <a:chExt cx="1728000" cy="731520"/>
          </a:xfrm>
        </p:grpSpPr>
        <p:sp>
          <p:nvSpPr>
            <p:cNvPr id="15" name="Pentagon 5">
              <a:extLst>
                <a:ext uri="{FF2B5EF4-FFF2-40B4-BE49-F238E27FC236}">
                  <a16:creationId xmlns:a16="http://schemas.microsoft.com/office/drawing/2014/main" id="{6DBDC0D6-62F7-4EA7-9ED5-7150B10BE637}"/>
                </a:ext>
              </a:extLst>
            </p:cNvPr>
            <p:cNvSpPr/>
            <p:nvPr/>
          </p:nvSpPr>
          <p:spPr>
            <a:xfrm rot="5400000">
              <a:off x="1130343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DEA1FBD-6FF7-4C08-9F5C-1CDAD0DD95B0}"/>
                </a:ext>
              </a:extLst>
            </p:cNvPr>
            <p:cNvSpPr txBox="1"/>
            <p:nvPr/>
          </p:nvSpPr>
          <p:spPr>
            <a:xfrm>
              <a:off x="1069583" y="2464321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2014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A4523D6E-09E5-45D8-8A16-5178F8D464A9}"/>
              </a:ext>
            </a:extLst>
          </p:cNvPr>
          <p:cNvSpPr txBox="1"/>
          <p:nvPr/>
        </p:nvSpPr>
        <p:spPr>
          <a:xfrm>
            <a:off x="1110594" y="4017062"/>
            <a:ext cx="172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Easy to change colors, photos and Text.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9583E7A-0AA1-46A7-A55F-BDD74C911E1B}"/>
              </a:ext>
            </a:extLst>
          </p:cNvPr>
          <p:cNvSpPr txBox="1"/>
          <p:nvPr/>
        </p:nvSpPr>
        <p:spPr>
          <a:xfrm>
            <a:off x="1110594" y="3685686"/>
            <a:ext cx="1728000" cy="30777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8F3B4C3-55D6-4743-BBEB-CC66AF93E5A5}"/>
              </a:ext>
            </a:extLst>
          </p:cNvPr>
          <p:cNvCxnSpPr/>
          <p:nvPr/>
        </p:nvCxnSpPr>
        <p:spPr>
          <a:xfrm>
            <a:off x="1110594" y="5291195"/>
            <a:ext cx="1728000" cy="8037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iamond 19">
            <a:extLst>
              <a:ext uri="{FF2B5EF4-FFF2-40B4-BE49-F238E27FC236}">
                <a16:creationId xmlns:a16="http://schemas.microsoft.com/office/drawing/2014/main" id="{381C5369-B21B-4D3D-99EB-8CFD44E02BF0}"/>
              </a:ext>
            </a:extLst>
          </p:cNvPr>
          <p:cNvSpPr/>
          <p:nvPr/>
        </p:nvSpPr>
        <p:spPr>
          <a:xfrm>
            <a:off x="3900190" y="3155348"/>
            <a:ext cx="318479" cy="31847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2336BE1-59EA-4D00-90E5-F4E9415573BB}"/>
              </a:ext>
            </a:extLst>
          </p:cNvPr>
          <p:cNvGrpSpPr/>
          <p:nvPr/>
        </p:nvGrpSpPr>
        <p:grpSpPr>
          <a:xfrm>
            <a:off x="3195428" y="2266857"/>
            <a:ext cx="1728000" cy="731520"/>
            <a:chOff x="573386" y="2366048"/>
            <a:chExt cx="1728000" cy="731520"/>
          </a:xfrm>
        </p:grpSpPr>
        <p:sp>
          <p:nvSpPr>
            <p:cNvPr id="22" name="Pentagon 14">
              <a:extLst>
                <a:ext uri="{FF2B5EF4-FFF2-40B4-BE49-F238E27FC236}">
                  <a16:creationId xmlns:a16="http://schemas.microsoft.com/office/drawing/2014/main" id="{C4495ADA-2997-44C7-8946-BEAF2686D6D7}"/>
                </a:ext>
              </a:extLst>
            </p:cNvPr>
            <p:cNvSpPr/>
            <p:nvPr/>
          </p:nvSpPr>
          <p:spPr>
            <a:xfrm rot="5400000">
              <a:off x="1071626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C4E2ED2-1359-40FD-A521-186BFE1D600A}"/>
                </a:ext>
              </a:extLst>
            </p:cNvPr>
            <p:cNvSpPr txBox="1"/>
            <p:nvPr/>
          </p:nvSpPr>
          <p:spPr>
            <a:xfrm>
              <a:off x="1010866" y="2464321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2015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7874B520-BCD8-46AE-BE18-E5F3DA265463}"/>
              </a:ext>
            </a:extLst>
          </p:cNvPr>
          <p:cNvSpPr txBox="1"/>
          <p:nvPr/>
        </p:nvSpPr>
        <p:spPr>
          <a:xfrm>
            <a:off x="3195428" y="4017062"/>
            <a:ext cx="172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Easy to change colors, photos and Text.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B4D1CD8-CFCF-4BE5-B313-BB43E5592217}"/>
              </a:ext>
            </a:extLst>
          </p:cNvPr>
          <p:cNvSpPr txBox="1"/>
          <p:nvPr/>
        </p:nvSpPr>
        <p:spPr>
          <a:xfrm>
            <a:off x="3195428" y="3685686"/>
            <a:ext cx="1728000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2F6F6E-39D6-46AF-B727-A3EC9BDB7D54}"/>
              </a:ext>
            </a:extLst>
          </p:cNvPr>
          <p:cNvCxnSpPr/>
          <p:nvPr/>
        </p:nvCxnSpPr>
        <p:spPr>
          <a:xfrm>
            <a:off x="3195428" y="5291195"/>
            <a:ext cx="1728000" cy="8037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iamond 26">
            <a:extLst>
              <a:ext uri="{FF2B5EF4-FFF2-40B4-BE49-F238E27FC236}">
                <a16:creationId xmlns:a16="http://schemas.microsoft.com/office/drawing/2014/main" id="{B1DB1114-2983-4FD8-9E32-6A655C689010}"/>
              </a:ext>
            </a:extLst>
          </p:cNvPr>
          <p:cNvSpPr/>
          <p:nvPr/>
        </p:nvSpPr>
        <p:spPr>
          <a:xfrm>
            <a:off x="8069858" y="3155348"/>
            <a:ext cx="318479" cy="318479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13313FC-F91F-4974-8E11-5E081663708B}"/>
              </a:ext>
            </a:extLst>
          </p:cNvPr>
          <p:cNvGrpSpPr/>
          <p:nvPr/>
        </p:nvGrpSpPr>
        <p:grpSpPr>
          <a:xfrm>
            <a:off x="7365096" y="2266857"/>
            <a:ext cx="1728000" cy="731520"/>
            <a:chOff x="499359" y="2366048"/>
            <a:chExt cx="1728000" cy="731520"/>
          </a:xfrm>
        </p:grpSpPr>
        <p:sp>
          <p:nvSpPr>
            <p:cNvPr id="29" name="Pentagon 20">
              <a:extLst>
                <a:ext uri="{FF2B5EF4-FFF2-40B4-BE49-F238E27FC236}">
                  <a16:creationId xmlns:a16="http://schemas.microsoft.com/office/drawing/2014/main" id="{229DAD4F-406C-48C8-9761-D903AACF8F79}"/>
                </a:ext>
              </a:extLst>
            </p:cNvPr>
            <p:cNvSpPr/>
            <p:nvPr/>
          </p:nvSpPr>
          <p:spPr>
            <a:xfrm rot="5400000">
              <a:off x="997599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51CBF45-2BDA-4BC7-8158-C0DFF34D4147}"/>
                </a:ext>
              </a:extLst>
            </p:cNvPr>
            <p:cNvSpPr txBox="1"/>
            <p:nvPr/>
          </p:nvSpPr>
          <p:spPr>
            <a:xfrm>
              <a:off x="936839" y="2464321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2017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83BAAEFF-8F2B-4561-8B10-2DF6DF30FA37}"/>
              </a:ext>
            </a:extLst>
          </p:cNvPr>
          <p:cNvSpPr txBox="1"/>
          <p:nvPr/>
        </p:nvSpPr>
        <p:spPr>
          <a:xfrm>
            <a:off x="7365096" y="4017062"/>
            <a:ext cx="172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Easy to change colors, photos and Text. 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71DD22-67C5-46FA-890E-AB70C0F9C32F}"/>
              </a:ext>
            </a:extLst>
          </p:cNvPr>
          <p:cNvSpPr txBox="1"/>
          <p:nvPr/>
        </p:nvSpPr>
        <p:spPr>
          <a:xfrm>
            <a:off x="7365096" y="3685686"/>
            <a:ext cx="172800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245C9BA-CF2E-458D-94E7-EED436CBEBF5}"/>
              </a:ext>
            </a:extLst>
          </p:cNvPr>
          <p:cNvCxnSpPr/>
          <p:nvPr/>
        </p:nvCxnSpPr>
        <p:spPr>
          <a:xfrm>
            <a:off x="7365096" y="5291195"/>
            <a:ext cx="1728000" cy="803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mond 33">
            <a:extLst>
              <a:ext uri="{FF2B5EF4-FFF2-40B4-BE49-F238E27FC236}">
                <a16:creationId xmlns:a16="http://schemas.microsoft.com/office/drawing/2014/main" id="{D3BAC51D-92EC-4573-AE04-12598BAD0BE6}"/>
              </a:ext>
            </a:extLst>
          </p:cNvPr>
          <p:cNvSpPr/>
          <p:nvPr/>
        </p:nvSpPr>
        <p:spPr>
          <a:xfrm>
            <a:off x="5985024" y="3155348"/>
            <a:ext cx="318479" cy="31847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7426B1F-B184-41B5-88A8-D328B781DB69}"/>
              </a:ext>
            </a:extLst>
          </p:cNvPr>
          <p:cNvGrpSpPr/>
          <p:nvPr/>
        </p:nvGrpSpPr>
        <p:grpSpPr>
          <a:xfrm>
            <a:off x="5280262" y="2266857"/>
            <a:ext cx="1728000" cy="731520"/>
            <a:chOff x="546388" y="2366048"/>
            <a:chExt cx="1728000" cy="731520"/>
          </a:xfrm>
        </p:grpSpPr>
        <p:sp>
          <p:nvSpPr>
            <p:cNvPr id="36" name="Pentagon 17">
              <a:extLst>
                <a:ext uri="{FF2B5EF4-FFF2-40B4-BE49-F238E27FC236}">
                  <a16:creationId xmlns:a16="http://schemas.microsoft.com/office/drawing/2014/main" id="{3A5E10DB-0988-4C16-BE86-0A233267A4D9}"/>
                </a:ext>
              </a:extLst>
            </p:cNvPr>
            <p:cNvSpPr/>
            <p:nvPr/>
          </p:nvSpPr>
          <p:spPr>
            <a:xfrm rot="5400000">
              <a:off x="1044628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33C16B7-9D1A-4127-8791-509DABC2FF21}"/>
                </a:ext>
              </a:extLst>
            </p:cNvPr>
            <p:cNvSpPr txBox="1"/>
            <p:nvPr/>
          </p:nvSpPr>
          <p:spPr>
            <a:xfrm>
              <a:off x="983868" y="2464321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2016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2FB2104B-DD81-4CE5-B1CE-61EE09D2B16C}"/>
              </a:ext>
            </a:extLst>
          </p:cNvPr>
          <p:cNvSpPr txBox="1"/>
          <p:nvPr/>
        </p:nvSpPr>
        <p:spPr>
          <a:xfrm>
            <a:off x="5280262" y="4017062"/>
            <a:ext cx="172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Easy to change colors, photos and Text. 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AFE73E7-184C-4A68-B6BC-0F28EF7BB85F}"/>
              </a:ext>
            </a:extLst>
          </p:cNvPr>
          <p:cNvSpPr txBox="1"/>
          <p:nvPr/>
        </p:nvSpPr>
        <p:spPr>
          <a:xfrm>
            <a:off x="5280262" y="3685686"/>
            <a:ext cx="1728000" cy="30777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6AAFB76-503F-4C00-90AD-0FEA2303F9BB}"/>
              </a:ext>
            </a:extLst>
          </p:cNvPr>
          <p:cNvCxnSpPr/>
          <p:nvPr/>
        </p:nvCxnSpPr>
        <p:spPr>
          <a:xfrm>
            <a:off x="5280262" y="5291195"/>
            <a:ext cx="1728000" cy="8037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9">
            <a:extLst>
              <a:ext uri="{FF2B5EF4-FFF2-40B4-BE49-F238E27FC236}">
                <a16:creationId xmlns:a16="http://schemas.microsoft.com/office/drawing/2014/main" id="{42B7AEAF-049A-4CD2-9118-6B0E2B4B5426}"/>
              </a:ext>
            </a:extLst>
          </p:cNvPr>
          <p:cNvSpPr/>
          <p:nvPr/>
        </p:nvSpPr>
        <p:spPr>
          <a:xfrm>
            <a:off x="9585924" y="5407042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" name="Rounded Rectangle 27">
            <a:extLst>
              <a:ext uri="{FF2B5EF4-FFF2-40B4-BE49-F238E27FC236}">
                <a16:creationId xmlns:a16="http://schemas.microsoft.com/office/drawing/2014/main" id="{A73801A1-5A5F-450A-83F6-AE06E43301DC}"/>
              </a:ext>
            </a:extLst>
          </p:cNvPr>
          <p:cNvSpPr/>
          <p:nvPr/>
        </p:nvSpPr>
        <p:spPr>
          <a:xfrm>
            <a:off x="3282623" y="5459593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Rounded Rectangle 7">
            <a:extLst>
              <a:ext uri="{FF2B5EF4-FFF2-40B4-BE49-F238E27FC236}">
                <a16:creationId xmlns:a16="http://schemas.microsoft.com/office/drawing/2014/main" id="{AD37042A-4443-4DE2-95DF-8D1DF91A492E}"/>
              </a:ext>
            </a:extLst>
          </p:cNvPr>
          <p:cNvSpPr/>
          <p:nvPr/>
        </p:nvSpPr>
        <p:spPr>
          <a:xfrm>
            <a:off x="5378600" y="5440669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" name="Donut 24">
            <a:extLst>
              <a:ext uri="{FF2B5EF4-FFF2-40B4-BE49-F238E27FC236}">
                <a16:creationId xmlns:a16="http://schemas.microsoft.com/office/drawing/2014/main" id="{730057CC-49B5-4784-80A1-73CDE64049E4}"/>
              </a:ext>
            </a:extLst>
          </p:cNvPr>
          <p:cNvSpPr/>
          <p:nvPr/>
        </p:nvSpPr>
        <p:spPr>
          <a:xfrm>
            <a:off x="1170229" y="5393414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5" name="Round Same Side Corner Rectangle 36">
            <a:extLst>
              <a:ext uri="{FF2B5EF4-FFF2-40B4-BE49-F238E27FC236}">
                <a16:creationId xmlns:a16="http://schemas.microsoft.com/office/drawing/2014/main" id="{55AD8D20-9BD8-4E6E-9836-E81D6D5E37AD}"/>
              </a:ext>
            </a:extLst>
          </p:cNvPr>
          <p:cNvSpPr>
            <a:spLocks noChangeAspect="1"/>
          </p:cNvSpPr>
          <p:nvPr/>
        </p:nvSpPr>
        <p:spPr>
          <a:xfrm>
            <a:off x="7498958" y="5436089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130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2018-12-20T04:31:48Z</dcterms:modified>
</cp:coreProperties>
</file>