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6BAD869-0F54-4ECD-836B-E32CBB62F38C}"/>
              </a:ext>
            </a:extLst>
          </p:cNvPr>
          <p:cNvSpPr/>
          <p:nvPr/>
        </p:nvSpPr>
        <p:spPr>
          <a:xfrm>
            <a:off x="9773059" y="3607322"/>
            <a:ext cx="792000" cy="792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CCD84C1-3C19-414C-B388-1ECC3A852F39}"/>
              </a:ext>
            </a:extLst>
          </p:cNvPr>
          <p:cNvSpPr/>
          <p:nvPr/>
        </p:nvSpPr>
        <p:spPr>
          <a:xfrm>
            <a:off x="7995384" y="3607322"/>
            <a:ext cx="792000" cy="792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5C27DC3-7281-4BF5-900E-88710FBBB6FE}"/>
              </a:ext>
            </a:extLst>
          </p:cNvPr>
          <p:cNvSpPr/>
          <p:nvPr/>
        </p:nvSpPr>
        <p:spPr>
          <a:xfrm>
            <a:off x="6208182" y="3607322"/>
            <a:ext cx="792000" cy="792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AF512F2-9D52-45DC-BCEB-EF52B5C77797}"/>
              </a:ext>
            </a:extLst>
          </p:cNvPr>
          <p:cNvSpPr/>
          <p:nvPr/>
        </p:nvSpPr>
        <p:spPr>
          <a:xfrm>
            <a:off x="4449555" y="3607322"/>
            <a:ext cx="792000" cy="79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2ACC793-0F30-4397-9A4A-3D8B8D29F645}"/>
              </a:ext>
            </a:extLst>
          </p:cNvPr>
          <p:cNvGrpSpPr/>
          <p:nvPr/>
        </p:nvGrpSpPr>
        <p:grpSpPr>
          <a:xfrm>
            <a:off x="3584384" y="2596629"/>
            <a:ext cx="1803379" cy="1987804"/>
            <a:chOff x="704607" y="2451148"/>
            <a:chExt cx="1803379" cy="1987804"/>
          </a:xfrm>
          <a:solidFill>
            <a:schemeClr val="accent1"/>
          </a:solidFill>
        </p:grpSpPr>
        <p:sp>
          <p:nvSpPr>
            <p:cNvPr id="10" name="Block Arc 9">
              <a:extLst>
                <a:ext uri="{FF2B5EF4-FFF2-40B4-BE49-F238E27FC236}">
                  <a16:creationId xmlns:a16="http://schemas.microsoft.com/office/drawing/2014/main" id="{09695D11-FBAE-4749-979B-84B649E4A7ED}"/>
                </a:ext>
              </a:extLst>
            </p:cNvPr>
            <p:cNvSpPr/>
            <p:nvPr/>
          </p:nvSpPr>
          <p:spPr>
            <a:xfrm rot="16200000">
              <a:off x="1351682" y="3282648"/>
              <a:ext cx="1156304" cy="1156304"/>
            </a:xfrm>
            <a:prstGeom prst="blockArc">
              <a:avLst>
                <a:gd name="adj1" fmla="val 16124435"/>
                <a:gd name="adj2" fmla="val 89857"/>
                <a:gd name="adj3" fmla="val 105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32F0480-4FD2-4C75-A60F-5CC884BCFCC3}"/>
                </a:ext>
              </a:extLst>
            </p:cNvPr>
            <p:cNvSpPr/>
            <p:nvPr/>
          </p:nvSpPr>
          <p:spPr>
            <a:xfrm rot="10800000">
              <a:off x="1839101" y="2451148"/>
              <a:ext cx="108000" cy="86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FC081C9-4CB0-49E1-881B-8C7BD52A9630}"/>
                </a:ext>
              </a:extLst>
            </p:cNvPr>
            <p:cNvSpPr/>
            <p:nvPr/>
          </p:nvSpPr>
          <p:spPr>
            <a:xfrm rot="5400000">
              <a:off x="1010607" y="3458905"/>
              <a:ext cx="108000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3" name="직사각형 113">
            <a:extLst>
              <a:ext uri="{FF2B5EF4-FFF2-40B4-BE49-F238E27FC236}">
                <a16:creationId xmlns:a16="http://schemas.microsoft.com/office/drawing/2014/main" id="{7F2233EA-E084-4C10-99A8-82BF13739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8924" y="3828897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2016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4" name="직사각형 113">
            <a:extLst>
              <a:ext uri="{FF2B5EF4-FFF2-40B4-BE49-F238E27FC236}">
                <a16:creationId xmlns:a16="http://schemas.microsoft.com/office/drawing/2014/main" id="{D879D45F-A8FC-42D2-A1FB-2B3FB3730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552" y="3828897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5" name="직사각형 113">
            <a:extLst>
              <a:ext uri="{FF2B5EF4-FFF2-40B4-BE49-F238E27FC236}">
                <a16:creationId xmlns:a16="http://schemas.microsoft.com/office/drawing/2014/main" id="{087AD6B8-31BB-4AC9-8396-4FEBE24B9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2756" y="3828897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6" name="직사각형 113">
            <a:extLst>
              <a:ext uri="{FF2B5EF4-FFF2-40B4-BE49-F238E27FC236}">
                <a16:creationId xmlns:a16="http://schemas.microsoft.com/office/drawing/2014/main" id="{2383A37F-89F2-4305-92E1-4D945C0BE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9434" y="3828897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924074C-8BCF-4EA3-AE23-D3DF3EC79350}"/>
              </a:ext>
            </a:extLst>
          </p:cNvPr>
          <p:cNvSpPr/>
          <p:nvPr/>
        </p:nvSpPr>
        <p:spPr>
          <a:xfrm>
            <a:off x="9759414" y="5367757"/>
            <a:ext cx="720000" cy="72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CEB073F-2B01-4F44-B418-FF82F8AE4C33}"/>
              </a:ext>
            </a:extLst>
          </p:cNvPr>
          <p:cNvSpPr/>
          <p:nvPr/>
        </p:nvSpPr>
        <p:spPr>
          <a:xfrm>
            <a:off x="7940185" y="1871333"/>
            <a:ext cx="720000" cy="72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04AF798-C227-484E-86A9-93B726FA9B3E}"/>
              </a:ext>
            </a:extLst>
          </p:cNvPr>
          <p:cNvSpPr/>
          <p:nvPr/>
        </p:nvSpPr>
        <p:spPr>
          <a:xfrm>
            <a:off x="6168234" y="5367757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7123AB4-AA64-4863-A25E-EDD85764B868}"/>
              </a:ext>
            </a:extLst>
          </p:cNvPr>
          <p:cNvSpPr/>
          <p:nvPr/>
        </p:nvSpPr>
        <p:spPr>
          <a:xfrm>
            <a:off x="4404182" y="1871333"/>
            <a:ext cx="720000" cy="720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ED834CB-11C6-4C1F-9C33-86E157962D62}"/>
              </a:ext>
            </a:extLst>
          </p:cNvPr>
          <p:cNvGrpSpPr/>
          <p:nvPr/>
        </p:nvGrpSpPr>
        <p:grpSpPr>
          <a:xfrm rot="16200000">
            <a:off x="5270104" y="3519730"/>
            <a:ext cx="1956904" cy="1805704"/>
            <a:chOff x="551082" y="2633248"/>
            <a:chExt cx="1956904" cy="1805704"/>
          </a:xfrm>
          <a:solidFill>
            <a:schemeClr val="accent2"/>
          </a:solidFill>
        </p:grpSpPr>
        <p:sp>
          <p:nvSpPr>
            <p:cNvPr id="22" name="Block Arc 21">
              <a:extLst>
                <a:ext uri="{FF2B5EF4-FFF2-40B4-BE49-F238E27FC236}">
                  <a16:creationId xmlns:a16="http://schemas.microsoft.com/office/drawing/2014/main" id="{AEC1765A-7F59-485D-9E9D-28D702295886}"/>
                </a:ext>
              </a:extLst>
            </p:cNvPr>
            <p:cNvSpPr/>
            <p:nvPr/>
          </p:nvSpPr>
          <p:spPr>
            <a:xfrm rot="16200000">
              <a:off x="1351682" y="3282648"/>
              <a:ext cx="1156304" cy="1156304"/>
            </a:xfrm>
            <a:prstGeom prst="blockArc">
              <a:avLst>
                <a:gd name="adj1" fmla="val 16124435"/>
                <a:gd name="adj2" fmla="val 89857"/>
                <a:gd name="adj3" fmla="val 105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39F4DCF-C7B8-43F3-8F98-7472C3B09895}"/>
                </a:ext>
              </a:extLst>
            </p:cNvPr>
            <p:cNvSpPr/>
            <p:nvPr/>
          </p:nvSpPr>
          <p:spPr>
            <a:xfrm rot="10800000">
              <a:off x="1829576" y="2633248"/>
              <a:ext cx="108000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5F5813D-C50F-4F6A-B9EF-0DC600E59873}"/>
                </a:ext>
              </a:extLst>
            </p:cNvPr>
            <p:cNvSpPr/>
            <p:nvPr/>
          </p:nvSpPr>
          <p:spPr>
            <a:xfrm rot="5400000">
              <a:off x="929082" y="3386905"/>
              <a:ext cx="108000" cy="86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5" name="Block Arc 24">
            <a:extLst>
              <a:ext uri="{FF2B5EF4-FFF2-40B4-BE49-F238E27FC236}">
                <a16:creationId xmlns:a16="http://schemas.microsoft.com/office/drawing/2014/main" id="{29605E07-9F0F-458C-B094-BBFA8A7F4357}"/>
              </a:ext>
            </a:extLst>
          </p:cNvPr>
          <p:cNvSpPr/>
          <p:nvPr/>
        </p:nvSpPr>
        <p:spPr>
          <a:xfrm rot="5400000">
            <a:off x="4304971" y="3449326"/>
            <a:ext cx="1156304" cy="1156304"/>
          </a:xfrm>
          <a:prstGeom prst="blockArc">
            <a:avLst>
              <a:gd name="adj1" fmla="val 16124435"/>
              <a:gd name="adj2" fmla="val 89857"/>
              <a:gd name="adj3" fmla="val 1055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8607F4E-6C5E-4C42-B922-4D02393F8BCE}"/>
              </a:ext>
            </a:extLst>
          </p:cNvPr>
          <p:cNvGrpSpPr/>
          <p:nvPr/>
        </p:nvGrpSpPr>
        <p:grpSpPr>
          <a:xfrm>
            <a:off x="7106175" y="2586627"/>
            <a:ext cx="1812904" cy="1987804"/>
            <a:chOff x="695082" y="2451148"/>
            <a:chExt cx="1812904" cy="1987804"/>
          </a:xfrm>
          <a:solidFill>
            <a:schemeClr val="accent3"/>
          </a:solidFill>
        </p:grpSpPr>
        <p:sp>
          <p:nvSpPr>
            <p:cNvPr id="27" name="Block Arc 26">
              <a:extLst>
                <a:ext uri="{FF2B5EF4-FFF2-40B4-BE49-F238E27FC236}">
                  <a16:creationId xmlns:a16="http://schemas.microsoft.com/office/drawing/2014/main" id="{DA9E7881-3641-4FA0-9B40-A9373D306909}"/>
                </a:ext>
              </a:extLst>
            </p:cNvPr>
            <p:cNvSpPr/>
            <p:nvPr/>
          </p:nvSpPr>
          <p:spPr>
            <a:xfrm rot="16200000">
              <a:off x="1351682" y="3282648"/>
              <a:ext cx="1156304" cy="1156304"/>
            </a:xfrm>
            <a:prstGeom prst="blockArc">
              <a:avLst>
                <a:gd name="adj1" fmla="val 16124435"/>
                <a:gd name="adj2" fmla="val 89857"/>
                <a:gd name="adj3" fmla="val 105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12239F7-B1DD-425D-A4C6-2C5350056EC0}"/>
                </a:ext>
              </a:extLst>
            </p:cNvPr>
            <p:cNvSpPr/>
            <p:nvPr/>
          </p:nvSpPr>
          <p:spPr>
            <a:xfrm rot="10800000">
              <a:off x="1839003" y="2451148"/>
              <a:ext cx="108000" cy="86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197494D-C55C-4B14-B7DA-D2C8AFAA4459}"/>
                </a:ext>
              </a:extLst>
            </p:cNvPr>
            <p:cNvSpPr/>
            <p:nvPr/>
          </p:nvSpPr>
          <p:spPr>
            <a:xfrm rot="5400000">
              <a:off x="1001082" y="3458905"/>
              <a:ext cx="108000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0" name="Block Arc 29">
            <a:extLst>
              <a:ext uri="{FF2B5EF4-FFF2-40B4-BE49-F238E27FC236}">
                <a16:creationId xmlns:a16="http://schemas.microsoft.com/office/drawing/2014/main" id="{DD007284-A9C9-4BA0-826C-D9DB2D62D2F6}"/>
              </a:ext>
            </a:extLst>
          </p:cNvPr>
          <p:cNvSpPr/>
          <p:nvPr/>
        </p:nvSpPr>
        <p:spPr>
          <a:xfrm>
            <a:off x="6056275" y="3415286"/>
            <a:ext cx="1156304" cy="1156304"/>
          </a:xfrm>
          <a:prstGeom prst="blockArc">
            <a:avLst>
              <a:gd name="adj1" fmla="val 16124435"/>
              <a:gd name="adj2" fmla="val 89857"/>
              <a:gd name="adj3" fmla="val 1055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BCD90E1-BC9C-422E-B51C-FA5FA1220943}"/>
              </a:ext>
            </a:extLst>
          </p:cNvPr>
          <p:cNvGrpSpPr/>
          <p:nvPr/>
        </p:nvGrpSpPr>
        <p:grpSpPr>
          <a:xfrm rot="16200000">
            <a:off x="8836447" y="3503665"/>
            <a:ext cx="1956904" cy="1843804"/>
            <a:chOff x="551082" y="2595148"/>
            <a:chExt cx="1956904" cy="1843804"/>
          </a:xfrm>
          <a:solidFill>
            <a:schemeClr val="accent4"/>
          </a:solidFill>
        </p:grpSpPr>
        <p:sp>
          <p:nvSpPr>
            <p:cNvPr id="32" name="Block Arc 31">
              <a:extLst>
                <a:ext uri="{FF2B5EF4-FFF2-40B4-BE49-F238E27FC236}">
                  <a16:creationId xmlns:a16="http://schemas.microsoft.com/office/drawing/2014/main" id="{D034DD31-0661-4836-8215-A8D8262BFBD1}"/>
                </a:ext>
              </a:extLst>
            </p:cNvPr>
            <p:cNvSpPr/>
            <p:nvPr/>
          </p:nvSpPr>
          <p:spPr>
            <a:xfrm rot="16200000">
              <a:off x="1351682" y="3282648"/>
              <a:ext cx="1156304" cy="1156304"/>
            </a:xfrm>
            <a:prstGeom prst="blockArc">
              <a:avLst>
                <a:gd name="adj1" fmla="val 16124435"/>
                <a:gd name="adj2" fmla="val 89857"/>
                <a:gd name="adj3" fmla="val 105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F8F2FB7-9852-4146-8C69-3807486430F5}"/>
                </a:ext>
              </a:extLst>
            </p:cNvPr>
            <p:cNvSpPr/>
            <p:nvPr/>
          </p:nvSpPr>
          <p:spPr>
            <a:xfrm rot="10800000">
              <a:off x="1838368" y="2595148"/>
              <a:ext cx="108000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D5AD329-EE24-48B6-931F-CD9A9EE24999}"/>
                </a:ext>
              </a:extLst>
            </p:cNvPr>
            <p:cNvSpPr/>
            <p:nvPr/>
          </p:nvSpPr>
          <p:spPr>
            <a:xfrm rot="5400000">
              <a:off x="929082" y="3396430"/>
              <a:ext cx="108000" cy="86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5" name="Block Arc 34">
            <a:extLst>
              <a:ext uri="{FF2B5EF4-FFF2-40B4-BE49-F238E27FC236}">
                <a16:creationId xmlns:a16="http://schemas.microsoft.com/office/drawing/2014/main" id="{4E024A6B-EB7D-4A74-8AC9-D55511923152}"/>
              </a:ext>
            </a:extLst>
          </p:cNvPr>
          <p:cNvSpPr/>
          <p:nvPr/>
        </p:nvSpPr>
        <p:spPr>
          <a:xfrm rot="5400000">
            <a:off x="7861791" y="3442055"/>
            <a:ext cx="1156304" cy="1156304"/>
          </a:xfrm>
          <a:prstGeom prst="blockArc">
            <a:avLst>
              <a:gd name="adj1" fmla="val 16124435"/>
              <a:gd name="adj2" fmla="val 89857"/>
              <a:gd name="adj3" fmla="val 1055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3B82B83-9844-47F3-89A8-3A1D4465DCE9}"/>
              </a:ext>
            </a:extLst>
          </p:cNvPr>
          <p:cNvGrpSpPr/>
          <p:nvPr/>
        </p:nvGrpSpPr>
        <p:grpSpPr>
          <a:xfrm>
            <a:off x="9608698" y="3425420"/>
            <a:ext cx="1607975" cy="1156304"/>
            <a:chOff x="6652721" y="3279939"/>
            <a:chExt cx="1607975" cy="1156304"/>
          </a:xfrm>
          <a:solidFill>
            <a:srgbClr val="F8A432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B51EF1B-70FE-481E-882C-4CDC2FFCB512}"/>
                </a:ext>
              </a:extLst>
            </p:cNvPr>
            <p:cNvSpPr/>
            <p:nvPr/>
          </p:nvSpPr>
          <p:spPr>
            <a:xfrm rot="5400000">
              <a:off x="7936696" y="3549037"/>
              <a:ext cx="108000" cy="54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8" name="Block Arc 37">
              <a:extLst>
                <a:ext uri="{FF2B5EF4-FFF2-40B4-BE49-F238E27FC236}">
                  <a16:creationId xmlns:a16="http://schemas.microsoft.com/office/drawing/2014/main" id="{DC2963CE-185C-4C03-8C3E-BB972E714A7B}"/>
                </a:ext>
              </a:extLst>
            </p:cNvPr>
            <p:cNvSpPr/>
            <p:nvPr/>
          </p:nvSpPr>
          <p:spPr>
            <a:xfrm>
              <a:off x="6652721" y="3279939"/>
              <a:ext cx="1156304" cy="1156304"/>
            </a:xfrm>
            <a:prstGeom prst="blockArc">
              <a:avLst>
                <a:gd name="adj1" fmla="val 16124435"/>
                <a:gd name="adj2" fmla="val 89857"/>
                <a:gd name="adj3" fmla="val 1055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7CBFE86-25E9-4098-8768-682FBB498A22}"/>
              </a:ext>
            </a:extLst>
          </p:cNvPr>
          <p:cNvGrpSpPr/>
          <p:nvPr/>
        </p:nvGrpSpPr>
        <p:grpSpPr>
          <a:xfrm>
            <a:off x="7874120" y="4689150"/>
            <a:ext cx="1786425" cy="1331933"/>
            <a:chOff x="6210998" y="1433695"/>
            <a:chExt cx="1457346" cy="1331933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2BAA561-9A52-4333-B323-BADAA40020D3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367F88-1E13-4B3A-8240-F0F3B39473FF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DC3F15C-ECD4-4600-9689-490858B9BADB}"/>
              </a:ext>
            </a:extLst>
          </p:cNvPr>
          <p:cNvGrpSpPr/>
          <p:nvPr/>
        </p:nvGrpSpPr>
        <p:grpSpPr>
          <a:xfrm>
            <a:off x="4262999" y="4689150"/>
            <a:ext cx="1786425" cy="1331933"/>
            <a:chOff x="6210998" y="1433695"/>
            <a:chExt cx="1457346" cy="1331933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FEC1E0A-2533-4BD0-8B75-15D577DDB109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4914BA6-8B04-4FA0-B5EB-73131D168689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1E6C23F-35FD-48BE-A1FF-DC6F8CBEB7DF}"/>
              </a:ext>
            </a:extLst>
          </p:cNvPr>
          <p:cNvGrpSpPr/>
          <p:nvPr/>
        </p:nvGrpSpPr>
        <p:grpSpPr>
          <a:xfrm>
            <a:off x="8794123" y="2040763"/>
            <a:ext cx="1786425" cy="1331933"/>
            <a:chOff x="6210998" y="1433695"/>
            <a:chExt cx="1457346" cy="1331933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71F0D55E-E6BB-4A36-962D-C4C7FB1F5D19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5EB34C3-76D6-4F99-A6D2-A33996F44867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FA3D1D9-7D76-4174-8E10-7BEE2EDB00B9}"/>
              </a:ext>
            </a:extLst>
          </p:cNvPr>
          <p:cNvGrpSpPr/>
          <p:nvPr/>
        </p:nvGrpSpPr>
        <p:grpSpPr>
          <a:xfrm>
            <a:off x="5059177" y="2040763"/>
            <a:ext cx="1786425" cy="1331933"/>
            <a:chOff x="6210998" y="1433695"/>
            <a:chExt cx="1457346" cy="1331933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6EF9FCF-DE55-46DB-99D0-6AE6ECF327BF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02DADA3D-5EC4-4A03-A7F2-4D7F6F58775D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1" name="Oval 5">
            <a:extLst>
              <a:ext uri="{FF2B5EF4-FFF2-40B4-BE49-F238E27FC236}">
                <a16:creationId xmlns:a16="http://schemas.microsoft.com/office/drawing/2014/main" id="{3D67F707-08D1-4ACA-9F03-2447FA42766E}"/>
              </a:ext>
            </a:extLst>
          </p:cNvPr>
          <p:cNvSpPr/>
          <p:nvPr/>
        </p:nvSpPr>
        <p:spPr>
          <a:xfrm>
            <a:off x="2681403" y="3594985"/>
            <a:ext cx="792000" cy="79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2" name="직사각형 113">
            <a:extLst>
              <a:ext uri="{FF2B5EF4-FFF2-40B4-BE49-F238E27FC236}">
                <a16:creationId xmlns:a16="http://schemas.microsoft.com/office/drawing/2014/main" id="{A2F63B46-2A17-4FAC-9A34-2D8376680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772" y="3828897"/>
            <a:ext cx="7627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55" name="Oval 17">
            <a:extLst>
              <a:ext uri="{FF2B5EF4-FFF2-40B4-BE49-F238E27FC236}">
                <a16:creationId xmlns:a16="http://schemas.microsoft.com/office/drawing/2014/main" id="{8137B7F3-CF77-4751-9484-54EE654D38D0}"/>
              </a:ext>
            </a:extLst>
          </p:cNvPr>
          <p:cNvSpPr/>
          <p:nvPr/>
        </p:nvSpPr>
        <p:spPr>
          <a:xfrm>
            <a:off x="2665420" y="5367757"/>
            <a:ext cx="720000" cy="72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56" name="Group 19">
            <a:extLst>
              <a:ext uri="{FF2B5EF4-FFF2-40B4-BE49-F238E27FC236}">
                <a16:creationId xmlns:a16="http://schemas.microsoft.com/office/drawing/2014/main" id="{626379A8-0584-47F7-BD3E-1C1DF16D59AF}"/>
              </a:ext>
            </a:extLst>
          </p:cNvPr>
          <p:cNvGrpSpPr/>
          <p:nvPr/>
        </p:nvGrpSpPr>
        <p:grpSpPr>
          <a:xfrm rot="16200000">
            <a:off x="1712238" y="3452341"/>
            <a:ext cx="1956904" cy="1915804"/>
            <a:chOff x="551082" y="2523148"/>
            <a:chExt cx="1956904" cy="1915804"/>
          </a:xfrm>
          <a:solidFill>
            <a:schemeClr val="accent6"/>
          </a:solidFill>
        </p:grpSpPr>
        <p:sp>
          <p:nvSpPr>
            <p:cNvPr id="57" name="Block Arc 20">
              <a:extLst>
                <a:ext uri="{FF2B5EF4-FFF2-40B4-BE49-F238E27FC236}">
                  <a16:creationId xmlns:a16="http://schemas.microsoft.com/office/drawing/2014/main" id="{BF86A392-EE8A-499D-8D02-A847CE6442BE}"/>
                </a:ext>
              </a:extLst>
            </p:cNvPr>
            <p:cNvSpPr/>
            <p:nvPr/>
          </p:nvSpPr>
          <p:spPr>
            <a:xfrm rot="16200000">
              <a:off x="1351682" y="3282648"/>
              <a:ext cx="1156304" cy="1156304"/>
            </a:xfrm>
            <a:prstGeom prst="blockArc">
              <a:avLst>
                <a:gd name="adj1" fmla="val 16124435"/>
                <a:gd name="adj2" fmla="val 89857"/>
                <a:gd name="adj3" fmla="val 105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8" name="Rectangle 21">
              <a:extLst>
                <a:ext uri="{FF2B5EF4-FFF2-40B4-BE49-F238E27FC236}">
                  <a16:creationId xmlns:a16="http://schemas.microsoft.com/office/drawing/2014/main" id="{81B656E1-C4B0-4C27-9BF7-A156BBD19C7F}"/>
                </a:ext>
              </a:extLst>
            </p:cNvPr>
            <p:cNvSpPr/>
            <p:nvPr/>
          </p:nvSpPr>
          <p:spPr>
            <a:xfrm rot="10800000">
              <a:off x="1829576" y="2523148"/>
              <a:ext cx="108000" cy="79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9" name="Rectangle 22">
              <a:extLst>
                <a:ext uri="{FF2B5EF4-FFF2-40B4-BE49-F238E27FC236}">
                  <a16:creationId xmlns:a16="http://schemas.microsoft.com/office/drawing/2014/main" id="{A96156EB-CD51-4444-B55C-BB738D8D6A59}"/>
                </a:ext>
              </a:extLst>
            </p:cNvPr>
            <p:cNvSpPr/>
            <p:nvPr/>
          </p:nvSpPr>
          <p:spPr>
            <a:xfrm rot="5400000">
              <a:off x="929082" y="3386905"/>
              <a:ext cx="108000" cy="86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0" name="Block Arc 28">
            <a:extLst>
              <a:ext uri="{FF2B5EF4-FFF2-40B4-BE49-F238E27FC236}">
                <a16:creationId xmlns:a16="http://schemas.microsoft.com/office/drawing/2014/main" id="{CFC9C1FF-254B-4309-BDE1-40DCDA889C7E}"/>
              </a:ext>
            </a:extLst>
          </p:cNvPr>
          <p:cNvSpPr/>
          <p:nvPr/>
        </p:nvSpPr>
        <p:spPr>
          <a:xfrm>
            <a:off x="2531198" y="3430581"/>
            <a:ext cx="1156304" cy="1156304"/>
          </a:xfrm>
          <a:prstGeom prst="blockArc">
            <a:avLst>
              <a:gd name="adj1" fmla="val 16124435"/>
              <a:gd name="adj2" fmla="val 89857"/>
              <a:gd name="adj3" fmla="val 1055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61" name="Group 40">
            <a:extLst>
              <a:ext uri="{FF2B5EF4-FFF2-40B4-BE49-F238E27FC236}">
                <a16:creationId xmlns:a16="http://schemas.microsoft.com/office/drawing/2014/main" id="{22229B78-7467-4854-88BC-28556630AE5A}"/>
              </a:ext>
            </a:extLst>
          </p:cNvPr>
          <p:cNvGrpSpPr/>
          <p:nvPr/>
        </p:nvGrpSpPr>
        <p:grpSpPr>
          <a:xfrm>
            <a:off x="802781" y="4594605"/>
            <a:ext cx="1786425" cy="1331933"/>
            <a:chOff x="6210998" y="1433695"/>
            <a:chExt cx="1457346" cy="1331933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B4959D50-1045-401E-9C13-144A01BF8481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877748F4-200A-41B9-AF6F-F2FCE0BE9944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4" name="Isosceles Triangle 51">
            <a:extLst>
              <a:ext uri="{FF2B5EF4-FFF2-40B4-BE49-F238E27FC236}">
                <a16:creationId xmlns:a16="http://schemas.microsoft.com/office/drawing/2014/main" id="{C03BB5E0-8629-408A-A4E7-CA5ECC24D906}"/>
              </a:ext>
            </a:extLst>
          </p:cNvPr>
          <p:cNvSpPr/>
          <p:nvPr/>
        </p:nvSpPr>
        <p:spPr>
          <a:xfrm>
            <a:off x="4626990" y="2135739"/>
            <a:ext cx="300011" cy="219999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85AFC93E-E5AA-4D7B-A906-6745C28249C6}"/>
              </a:ext>
            </a:extLst>
          </p:cNvPr>
          <p:cNvSpPr/>
          <p:nvPr/>
        </p:nvSpPr>
        <p:spPr>
          <a:xfrm rot="2700000">
            <a:off x="2897306" y="5524142"/>
            <a:ext cx="239546" cy="429461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6" name="Round Same Side Corner Rectangle 11">
            <a:extLst>
              <a:ext uri="{FF2B5EF4-FFF2-40B4-BE49-F238E27FC236}">
                <a16:creationId xmlns:a16="http://schemas.microsoft.com/office/drawing/2014/main" id="{AD13CD44-4CE9-4CD2-AF7E-548BF24B08F4}"/>
              </a:ext>
            </a:extLst>
          </p:cNvPr>
          <p:cNvSpPr>
            <a:spLocks noChangeAspect="1"/>
          </p:cNvSpPr>
          <p:nvPr/>
        </p:nvSpPr>
        <p:spPr>
          <a:xfrm rot="9900000">
            <a:off x="6364004" y="5592912"/>
            <a:ext cx="356724" cy="302969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7" name="Rectangle 36">
            <a:extLst>
              <a:ext uri="{FF2B5EF4-FFF2-40B4-BE49-F238E27FC236}">
                <a16:creationId xmlns:a16="http://schemas.microsoft.com/office/drawing/2014/main" id="{165719EF-27BC-4C0E-AE72-1375403D39D7}"/>
              </a:ext>
            </a:extLst>
          </p:cNvPr>
          <p:cNvSpPr/>
          <p:nvPr/>
        </p:nvSpPr>
        <p:spPr>
          <a:xfrm>
            <a:off x="8132410" y="2091318"/>
            <a:ext cx="350752" cy="293200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8" name="Rectangle 16">
            <a:extLst>
              <a:ext uri="{FF2B5EF4-FFF2-40B4-BE49-F238E27FC236}">
                <a16:creationId xmlns:a16="http://schemas.microsoft.com/office/drawing/2014/main" id="{57C7ACBA-18EE-4538-9746-A2F1E414EFF3}"/>
              </a:ext>
            </a:extLst>
          </p:cNvPr>
          <p:cNvSpPr/>
          <p:nvPr/>
        </p:nvSpPr>
        <p:spPr>
          <a:xfrm>
            <a:off x="9927768" y="5638243"/>
            <a:ext cx="355029" cy="23333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135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2018-12-26T01:40:55Z</dcterms:modified>
</cp:coreProperties>
</file>