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36CDCEFE-C5E1-48AE-8FCF-6F2B43A1E19F}"/>
              </a:ext>
            </a:extLst>
          </p:cNvPr>
          <p:cNvSpPr/>
          <p:nvPr/>
        </p:nvSpPr>
        <p:spPr>
          <a:xfrm>
            <a:off x="2427076" y="2389288"/>
            <a:ext cx="914400" cy="91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9874B01B-0236-4D49-9436-BAD246A3A931}"/>
              </a:ext>
            </a:extLst>
          </p:cNvPr>
          <p:cNvSpPr/>
          <p:nvPr/>
        </p:nvSpPr>
        <p:spPr>
          <a:xfrm>
            <a:off x="3833419" y="2389288"/>
            <a:ext cx="914400" cy="91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059A9BEA-20AE-4ED5-A15A-E71A1AC9C0E8}"/>
              </a:ext>
            </a:extLst>
          </p:cNvPr>
          <p:cNvSpPr/>
          <p:nvPr/>
        </p:nvSpPr>
        <p:spPr>
          <a:xfrm>
            <a:off x="5239762" y="2389288"/>
            <a:ext cx="914400" cy="91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CB00BB5F-6256-413A-A4DA-E1E45B63BFE7}"/>
              </a:ext>
            </a:extLst>
          </p:cNvPr>
          <p:cNvSpPr/>
          <p:nvPr/>
        </p:nvSpPr>
        <p:spPr>
          <a:xfrm>
            <a:off x="6646105" y="2389288"/>
            <a:ext cx="914400" cy="91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D90AA596-DFAA-49CF-98A7-3A1FBD19317B}"/>
              </a:ext>
            </a:extLst>
          </p:cNvPr>
          <p:cNvSpPr txBox="1"/>
          <p:nvPr/>
        </p:nvSpPr>
        <p:spPr>
          <a:xfrm>
            <a:off x="1070268" y="3247093"/>
            <a:ext cx="92463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36C65850-C020-461E-A8B5-31BD92B60ABA}"/>
              </a:ext>
            </a:extLst>
          </p:cNvPr>
          <p:cNvSpPr txBox="1"/>
          <p:nvPr/>
        </p:nvSpPr>
        <p:spPr>
          <a:xfrm>
            <a:off x="1070268" y="5468490"/>
            <a:ext cx="92463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596EEE30-E722-4D28-A8B2-61430E4B2147}"/>
              </a:ext>
            </a:extLst>
          </p:cNvPr>
          <p:cNvSpPr/>
          <p:nvPr/>
        </p:nvSpPr>
        <p:spPr>
          <a:xfrm>
            <a:off x="9251653" y="1953237"/>
            <a:ext cx="1872208" cy="18722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0CA9951D-D313-41E3-9B57-D52288C744B6}"/>
              </a:ext>
            </a:extLst>
          </p:cNvPr>
          <p:cNvSpPr txBox="1"/>
          <p:nvPr/>
        </p:nvSpPr>
        <p:spPr>
          <a:xfrm>
            <a:off x="2311905" y="2673318"/>
            <a:ext cx="1148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E24DE9AC-C49C-4BA1-9295-BC94E9AB3CBF}"/>
              </a:ext>
            </a:extLst>
          </p:cNvPr>
          <p:cNvSpPr txBox="1"/>
          <p:nvPr/>
        </p:nvSpPr>
        <p:spPr>
          <a:xfrm>
            <a:off x="2308012" y="3393398"/>
            <a:ext cx="1148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F48CB2A9-3597-4708-8B15-CF423024AB79}"/>
              </a:ext>
            </a:extLst>
          </p:cNvPr>
          <p:cNvSpPr txBox="1"/>
          <p:nvPr/>
        </p:nvSpPr>
        <p:spPr>
          <a:xfrm>
            <a:off x="6530934" y="2673318"/>
            <a:ext cx="1148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3F18F877-D954-42D8-8271-6298B4473159}"/>
              </a:ext>
            </a:extLst>
          </p:cNvPr>
          <p:cNvSpPr txBox="1"/>
          <p:nvPr/>
        </p:nvSpPr>
        <p:spPr>
          <a:xfrm>
            <a:off x="6527042" y="3393398"/>
            <a:ext cx="1148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C82EB86B-5E73-437D-890B-3FC26199574F}"/>
              </a:ext>
            </a:extLst>
          </p:cNvPr>
          <p:cNvSpPr txBox="1"/>
          <p:nvPr/>
        </p:nvSpPr>
        <p:spPr>
          <a:xfrm>
            <a:off x="3718248" y="2673318"/>
            <a:ext cx="1148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B08A1F25-D8F2-4174-91A5-E929DA4F63BC}"/>
              </a:ext>
            </a:extLst>
          </p:cNvPr>
          <p:cNvSpPr txBox="1"/>
          <p:nvPr/>
        </p:nvSpPr>
        <p:spPr>
          <a:xfrm>
            <a:off x="3714356" y="3393398"/>
            <a:ext cx="1148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997F57C4-CF0C-4B00-8562-2B0A814B8DBD}"/>
              </a:ext>
            </a:extLst>
          </p:cNvPr>
          <p:cNvSpPr txBox="1"/>
          <p:nvPr/>
        </p:nvSpPr>
        <p:spPr>
          <a:xfrm>
            <a:off x="5124591" y="2673318"/>
            <a:ext cx="1148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F053D48C-9D2C-4DD3-B4ED-1A8584F94D7B}"/>
              </a:ext>
            </a:extLst>
          </p:cNvPr>
          <p:cNvSpPr txBox="1"/>
          <p:nvPr/>
        </p:nvSpPr>
        <p:spPr>
          <a:xfrm>
            <a:off x="5120698" y="3393398"/>
            <a:ext cx="1148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6E7B9B5E-A7F6-4539-9892-CF0252B22DB0}"/>
              </a:ext>
            </a:extLst>
          </p:cNvPr>
          <p:cNvSpPr txBox="1"/>
          <p:nvPr/>
        </p:nvSpPr>
        <p:spPr>
          <a:xfrm>
            <a:off x="2416224" y="1934668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48%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301FD689-C869-40DC-A20C-AFFAA8A1F7A3}"/>
              </a:ext>
            </a:extLst>
          </p:cNvPr>
          <p:cNvSpPr txBox="1"/>
          <p:nvPr/>
        </p:nvSpPr>
        <p:spPr>
          <a:xfrm>
            <a:off x="3822567" y="1934668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32%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9C9C6D58-AA38-440A-9E17-82FF25653D7F}"/>
              </a:ext>
            </a:extLst>
          </p:cNvPr>
          <p:cNvSpPr txBox="1"/>
          <p:nvPr/>
        </p:nvSpPr>
        <p:spPr>
          <a:xfrm>
            <a:off x="5228910" y="1934668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68%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44102C8D-FD09-4E7A-9361-CBBAC55DFEC8}"/>
              </a:ext>
            </a:extLst>
          </p:cNvPr>
          <p:cNvSpPr txBox="1"/>
          <p:nvPr/>
        </p:nvSpPr>
        <p:spPr>
          <a:xfrm>
            <a:off x="6635253" y="1934668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8960D849-399D-4688-B99A-A6FC9F5F426C}"/>
              </a:ext>
            </a:extLst>
          </p:cNvPr>
          <p:cNvSpPr/>
          <p:nvPr/>
        </p:nvSpPr>
        <p:spPr>
          <a:xfrm>
            <a:off x="2427406" y="4628140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6ED2E700-D48C-485F-85DC-E32E96AFCF90}"/>
              </a:ext>
            </a:extLst>
          </p:cNvPr>
          <p:cNvSpPr/>
          <p:nvPr/>
        </p:nvSpPr>
        <p:spPr>
          <a:xfrm>
            <a:off x="3833749" y="4628140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08" name="Oval 207">
            <a:extLst>
              <a:ext uri="{FF2B5EF4-FFF2-40B4-BE49-F238E27FC236}">
                <a16:creationId xmlns:a16="http://schemas.microsoft.com/office/drawing/2014/main" id="{37192D40-9CB8-46CA-B8EA-3EA224BFF2E1}"/>
              </a:ext>
            </a:extLst>
          </p:cNvPr>
          <p:cNvSpPr/>
          <p:nvPr/>
        </p:nvSpPr>
        <p:spPr>
          <a:xfrm>
            <a:off x="5240092" y="4628140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09" name="Oval 208">
            <a:extLst>
              <a:ext uri="{FF2B5EF4-FFF2-40B4-BE49-F238E27FC236}">
                <a16:creationId xmlns:a16="http://schemas.microsoft.com/office/drawing/2014/main" id="{7B1E3088-57C5-448B-9F6F-079D038A6B57}"/>
              </a:ext>
            </a:extLst>
          </p:cNvPr>
          <p:cNvSpPr/>
          <p:nvPr/>
        </p:nvSpPr>
        <p:spPr>
          <a:xfrm>
            <a:off x="6646435" y="4628140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80CA86FB-5F0B-4429-BEAF-951C373B411D}"/>
              </a:ext>
            </a:extLst>
          </p:cNvPr>
          <p:cNvSpPr/>
          <p:nvPr/>
        </p:nvSpPr>
        <p:spPr>
          <a:xfrm>
            <a:off x="9251983" y="4192089"/>
            <a:ext cx="1872208" cy="18722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8E3F24C2-3646-4BCB-8146-34B2FC9737F8}"/>
              </a:ext>
            </a:extLst>
          </p:cNvPr>
          <p:cNvSpPr txBox="1"/>
          <p:nvPr/>
        </p:nvSpPr>
        <p:spPr>
          <a:xfrm>
            <a:off x="2312235" y="4912170"/>
            <a:ext cx="1148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332C5239-C824-422B-BE8D-B0F015FECB09}"/>
              </a:ext>
            </a:extLst>
          </p:cNvPr>
          <p:cNvSpPr txBox="1"/>
          <p:nvPr/>
        </p:nvSpPr>
        <p:spPr>
          <a:xfrm>
            <a:off x="2308342" y="5632250"/>
            <a:ext cx="1148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31BD412A-0BEF-45CC-A825-593FD7628FAC}"/>
              </a:ext>
            </a:extLst>
          </p:cNvPr>
          <p:cNvSpPr txBox="1"/>
          <p:nvPr/>
        </p:nvSpPr>
        <p:spPr>
          <a:xfrm>
            <a:off x="6531264" y="4912170"/>
            <a:ext cx="1148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CB9B1124-2A93-40CB-B978-3897A68C3CD2}"/>
              </a:ext>
            </a:extLst>
          </p:cNvPr>
          <p:cNvSpPr txBox="1"/>
          <p:nvPr/>
        </p:nvSpPr>
        <p:spPr>
          <a:xfrm>
            <a:off x="6527372" y="5632250"/>
            <a:ext cx="1148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628C2B23-9B2D-4BE5-825D-2894872F1F5D}"/>
              </a:ext>
            </a:extLst>
          </p:cNvPr>
          <p:cNvSpPr txBox="1"/>
          <p:nvPr/>
        </p:nvSpPr>
        <p:spPr>
          <a:xfrm>
            <a:off x="3718578" y="4912170"/>
            <a:ext cx="1148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79229C1A-5482-4E94-8EC3-5835C0423F88}"/>
              </a:ext>
            </a:extLst>
          </p:cNvPr>
          <p:cNvSpPr txBox="1"/>
          <p:nvPr/>
        </p:nvSpPr>
        <p:spPr>
          <a:xfrm>
            <a:off x="3714686" y="5632250"/>
            <a:ext cx="1148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A87D2AD-9DD6-4E18-8148-CD04C1BC7B16}"/>
              </a:ext>
            </a:extLst>
          </p:cNvPr>
          <p:cNvSpPr txBox="1"/>
          <p:nvPr/>
        </p:nvSpPr>
        <p:spPr>
          <a:xfrm>
            <a:off x="5124921" y="4912170"/>
            <a:ext cx="1148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FB0F8FA7-A92A-4201-92C0-3BDE5F847B4B}"/>
              </a:ext>
            </a:extLst>
          </p:cNvPr>
          <p:cNvSpPr txBox="1"/>
          <p:nvPr/>
        </p:nvSpPr>
        <p:spPr>
          <a:xfrm>
            <a:off x="5121028" y="5632250"/>
            <a:ext cx="1148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070EAD7C-A0D3-495B-B2DC-CA3723E91F92}"/>
              </a:ext>
            </a:extLst>
          </p:cNvPr>
          <p:cNvSpPr txBox="1"/>
          <p:nvPr/>
        </p:nvSpPr>
        <p:spPr>
          <a:xfrm>
            <a:off x="2416554" y="4173520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C37C3286-AE78-4F7D-B3F7-B46BE34769A0}"/>
              </a:ext>
            </a:extLst>
          </p:cNvPr>
          <p:cNvSpPr txBox="1"/>
          <p:nvPr/>
        </p:nvSpPr>
        <p:spPr>
          <a:xfrm>
            <a:off x="3822897" y="4173520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CA494C4A-69DC-417B-881B-B04931059528}"/>
              </a:ext>
            </a:extLst>
          </p:cNvPr>
          <p:cNvSpPr txBox="1"/>
          <p:nvPr/>
        </p:nvSpPr>
        <p:spPr>
          <a:xfrm>
            <a:off x="5229240" y="4173520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92B4A56E-01C0-4985-A473-91C53A138D06}"/>
              </a:ext>
            </a:extLst>
          </p:cNvPr>
          <p:cNvSpPr txBox="1"/>
          <p:nvPr/>
        </p:nvSpPr>
        <p:spPr>
          <a:xfrm>
            <a:off x="6635583" y="4173520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72%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A09BD470-8D3A-4469-9ED6-A66756AF8560}"/>
              </a:ext>
            </a:extLst>
          </p:cNvPr>
          <p:cNvGrpSpPr/>
          <p:nvPr/>
        </p:nvGrpSpPr>
        <p:grpSpPr>
          <a:xfrm>
            <a:off x="9959002" y="2463525"/>
            <a:ext cx="1148636" cy="851632"/>
            <a:chOff x="7274108" y="2303688"/>
            <a:chExt cx="1148636" cy="851632"/>
          </a:xfrm>
        </p:grpSpPr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6CAAABF3-B120-4AB0-9451-99DC3D41BF9E}"/>
                </a:ext>
              </a:extLst>
            </p:cNvPr>
            <p:cNvSpPr txBox="1"/>
            <p:nvPr/>
          </p:nvSpPr>
          <p:spPr>
            <a:xfrm>
              <a:off x="7380374" y="2303688"/>
              <a:ext cx="936104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68%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F2E12315-C904-4DDC-A4B4-7417DDA050EF}"/>
                </a:ext>
              </a:extLst>
            </p:cNvPr>
            <p:cNvSpPr txBox="1"/>
            <p:nvPr/>
          </p:nvSpPr>
          <p:spPr>
            <a:xfrm>
              <a:off x="7274108" y="2847543"/>
              <a:ext cx="11486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4D2120D4-E520-4E99-8CA4-A2DCF1CF8C6E}"/>
              </a:ext>
            </a:extLst>
          </p:cNvPr>
          <p:cNvGrpSpPr/>
          <p:nvPr/>
        </p:nvGrpSpPr>
        <p:grpSpPr>
          <a:xfrm>
            <a:off x="9959002" y="4727161"/>
            <a:ext cx="1148636" cy="802064"/>
            <a:chOff x="7274108" y="4369480"/>
            <a:chExt cx="1148636" cy="802064"/>
          </a:xfrm>
        </p:grpSpPr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CBA35BCB-C262-49A3-81DB-E84486300031}"/>
                </a:ext>
              </a:extLst>
            </p:cNvPr>
            <p:cNvSpPr txBox="1"/>
            <p:nvPr/>
          </p:nvSpPr>
          <p:spPr>
            <a:xfrm>
              <a:off x="7380374" y="4369480"/>
              <a:ext cx="936104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72%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3289075D-5D89-47FE-90C6-D99F5F572FF7}"/>
                </a:ext>
              </a:extLst>
            </p:cNvPr>
            <p:cNvSpPr txBox="1"/>
            <p:nvPr/>
          </p:nvSpPr>
          <p:spPr>
            <a:xfrm>
              <a:off x="7274108" y="4863767"/>
              <a:ext cx="11486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3A985611-1F56-4F3B-94BD-64718BB0DB09}"/>
              </a:ext>
            </a:extLst>
          </p:cNvPr>
          <p:cNvCxnSpPr>
            <a:cxnSpLocks/>
          </p:cNvCxnSpPr>
          <p:nvPr/>
        </p:nvCxnSpPr>
        <p:spPr>
          <a:xfrm>
            <a:off x="882595" y="4021502"/>
            <a:ext cx="10416208" cy="3168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Oval 5">
            <a:extLst>
              <a:ext uri="{FF2B5EF4-FFF2-40B4-BE49-F238E27FC236}">
                <a16:creationId xmlns:a16="http://schemas.microsoft.com/office/drawing/2014/main" id="{33AA15B5-2458-4294-8D8D-1BA0245423BB}"/>
              </a:ext>
            </a:extLst>
          </p:cNvPr>
          <p:cNvSpPr/>
          <p:nvPr/>
        </p:nvSpPr>
        <p:spPr>
          <a:xfrm>
            <a:off x="8052447" y="2389288"/>
            <a:ext cx="914400" cy="91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9B596C9B-825D-44C9-BC40-08D0E8152091}"/>
              </a:ext>
            </a:extLst>
          </p:cNvPr>
          <p:cNvSpPr txBox="1"/>
          <p:nvPr/>
        </p:nvSpPr>
        <p:spPr>
          <a:xfrm>
            <a:off x="7937276" y="2673318"/>
            <a:ext cx="1148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32C56BC9-3FFD-41A3-9195-64F6FF980823}"/>
              </a:ext>
            </a:extLst>
          </p:cNvPr>
          <p:cNvSpPr txBox="1"/>
          <p:nvPr/>
        </p:nvSpPr>
        <p:spPr>
          <a:xfrm>
            <a:off x="7933384" y="3393398"/>
            <a:ext cx="1148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4C2EFFEF-346D-4A34-AD6A-0C4158EC5AB0}"/>
              </a:ext>
            </a:extLst>
          </p:cNvPr>
          <p:cNvSpPr txBox="1"/>
          <p:nvPr/>
        </p:nvSpPr>
        <p:spPr>
          <a:xfrm>
            <a:off x="8041595" y="1934668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43%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4" name="Oval 27">
            <a:extLst>
              <a:ext uri="{FF2B5EF4-FFF2-40B4-BE49-F238E27FC236}">
                <a16:creationId xmlns:a16="http://schemas.microsoft.com/office/drawing/2014/main" id="{45C6DBD3-D8D3-46D6-A541-277AB42602B5}"/>
              </a:ext>
            </a:extLst>
          </p:cNvPr>
          <p:cNvSpPr/>
          <p:nvPr/>
        </p:nvSpPr>
        <p:spPr>
          <a:xfrm>
            <a:off x="8052777" y="4628140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224722C1-A505-48FD-ABDF-57CAA9707E97}"/>
              </a:ext>
            </a:extLst>
          </p:cNvPr>
          <p:cNvSpPr txBox="1"/>
          <p:nvPr/>
        </p:nvSpPr>
        <p:spPr>
          <a:xfrm>
            <a:off x="7937606" y="4912170"/>
            <a:ext cx="1148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8D73109A-DEDD-4419-BB0A-D16006137AAE}"/>
              </a:ext>
            </a:extLst>
          </p:cNvPr>
          <p:cNvSpPr txBox="1"/>
          <p:nvPr/>
        </p:nvSpPr>
        <p:spPr>
          <a:xfrm>
            <a:off x="7933714" y="5625338"/>
            <a:ext cx="1148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DE012496-84F9-44EA-BF12-ACF04A4357A9}"/>
              </a:ext>
            </a:extLst>
          </p:cNvPr>
          <p:cNvSpPr txBox="1"/>
          <p:nvPr/>
        </p:nvSpPr>
        <p:spPr>
          <a:xfrm>
            <a:off x="8041925" y="4173520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8" name="Round Same Side Corner Rectangle 8">
            <a:extLst>
              <a:ext uri="{FF2B5EF4-FFF2-40B4-BE49-F238E27FC236}">
                <a16:creationId xmlns:a16="http://schemas.microsoft.com/office/drawing/2014/main" id="{F4CF1B0B-195E-4614-82BC-AF4790FD6823}"/>
              </a:ext>
            </a:extLst>
          </p:cNvPr>
          <p:cNvSpPr/>
          <p:nvPr/>
        </p:nvSpPr>
        <p:spPr>
          <a:xfrm>
            <a:off x="9630675" y="2421428"/>
            <a:ext cx="344072" cy="906201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9" name="Round Same Side Corner Rectangle 20">
            <a:extLst>
              <a:ext uri="{FF2B5EF4-FFF2-40B4-BE49-F238E27FC236}">
                <a16:creationId xmlns:a16="http://schemas.microsoft.com/office/drawing/2014/main" id="{39FB7DC3-F369-4B0B-935C-34E842B0FBBB}"/>
              </a:ext>
            </a:extLst>
          </p:cNvPr>
          <p:cNvSpPr/>
          <p:nvPr/>
        </p:nvSpPr>
        <p:spPr>
          <a:xfrm rot="10800000">
            <a:off x="9588346" y="4731540"/>
            <a:ext cx="428733" cy="914572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0" name="Rectangle 9">
            <a:extLst>
              <a:ext uri="{FF2B5EF4-FFF2-40B4-BE49-F238E27FC236}">
                <a16:creationId xmlns:a16="http://schemas.microsoft.com/office/drawing/2014/main" id="{C051029F-EAB9-4F0C-8A45-EAD3DEA03CEF}"/>
              </a:ext>
            </a:extLst>
          </p:cNvPr>
          <p:cNvSpPr/>
          <p:nvPr/>
        </p:nvSpPr>
        <p:spPr>
          <a:xfrm>
            <a:off x="1276373" y="2537015"/>
            <a:ext cx="487680" cy="48688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1" name="Round Same Side Corner Rectangle 36">
            <a:extLst>
              <a:ext uri="{FF2B5EF4-FFF2-40B4-BE49-F238E27FC236}">
                <a16:creationId xmlns:a16="http://schemas.microsoft.com/office/drawing/2014/main" id="{2A94452D-2710-4D4E-90E8-EF6DFF412B6B}"/>
              </a:ext>
            </a:extLst>
          </p:cNvPr>
          <p:cNvSpPr>
            <a:spLocks noChangeAspect="1"/>
          </p:cNvSpPr>
          <p:nvPr/>
        </p:nvSpPr>
        <p:spPr>
          <a:xfrm>
            <a:off x="1260489" y="4809263"/>
            <a:ext cx="519448" cy="4106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90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</cp:revision>
  <dcterms:created xsi:type="dcterms:W3CDTF">2018-02-18T19:39:47Z</dcterms:created>
  <dcterms:modified xsi:type="dcterms:W3CDTF">2018-12-26T01:51:12Z</dcterms:modified>
</cp:coreProperties>
</file>