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9" name="Oval 1">
            <a:extLst>
              <a:ext uri="{FF2B5EF4-FFF2-40B4-BE49-F238E27FC236}">
                <a16:creationId xmlns:a16="http://schemas.microsoft.com/office/drawing/2014/main" id="{C2AAF676-FB9E-41F8-A472-79AD8D3FCD0A}"/>
              </a:ext>
            </a:extLst>
          </p:cNvPr>
          <p:cNvSpPr/>
          <p:nvPr/>
        </p:nvSpPr>
        <p:spPr>
          <a:xfrm>
            <a:off x="4844839" y="2719762"/>
            <a:ext cx="2532087" cy="2532087"/>
          </a:xfrm>
          <a:prstGeom prst="ellipse">
            <a:avLst/>
          </a:prstGeom>
          <a:solidFill>
            <a:schemeClr val="accent4"/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0" name="Isosceles Triangle 9">
            <a:extLst>
              <a:ext uri="{FF2B5EF4-FFF2-40B4-BE49-F238E27FC236}">
                <a16:creationId xmlns:a16="http://schemas.microsoft.com/office/drawing/2014/main" id="{4BC557CC-CCA1-462B-B064-0622CA080B22}"/>
              </a:ext>
            </a:extLst>
          </p:cNvPr>
          <p:cNvSpPr/>
          <p:nvPr/>
        </p:nvSpPr>
        <p:spPr>
          <a:xfrm rot="16200000">
            <a:off x="3495322" y="3684738"/>
            <a:ext cx="698477" cy="602135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1" name="Isosceles Triangle 10">
            <a:extLst>
              <a:ext uri="{FF2B5EF4-FFF2-40B4-BE49-F238E27FC236}">
                <a16:creationId xmlns:a16="http://schemas.microsoft.com/office/drawing/2014/main" id="{6A6DE51C-CB0F-43AF-8F34-7C8984A813E6}"/>
              </a:ext>
            </a:extLst>
          </p:cNvPr>
          <p:cNvSpPr/>
          <p:nvPr/>
        </p:nvSpPr>
        <p:spPr>
          <a:xfrm rot="5400000">
            <a:off x="8027966" y="3684738"/>
            <a:ext cx="698476" cy="602135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52" name="그룹 6">
            <a:extLst>
              <a:ext uri="{FF2B5EF4-FFF2-40B4-BE49-F238E27FC236}">
                <a16:creationId xmlns:a16="http://schemas.microsoft.com/office/drawing/2014/main" id="{16F217CF-4E61-44C1-A890-27B6C788D00D}"/>
              </a:ext>
            </a:extLst>
          </p:cNvPr>
          <p:cNvGrpSpPr/>
          <p:nvPr/>
        </p:nvGrpSpPr>
        <p:grpSpPr>
          <a:xfrm>
            <a:off x="997630" y="1825563"/>
            <a:ext cx="3306014" cy="1056546"/>
            <a:chOff x="467543" y="1720822"/>
            <a:chExt cx="2360724" cy="1056546"/>
          </a:xfrm>
        </p:grpSpPr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46D14655-701F-49B6-B234-3BD885080D85}"/>
                </a:ext>
              </a:extLst>
            </p:cNvPr>
            <p:cNvSpPr txBox="1"/>
            <p:nvPr/>
          </p:nvSpPr>
          <p:spPr>
            <a:xfrm>
              <a:off x="467543" y="1720822"/>
              <a:ext cx="2360723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39C4674E-9B21-4F27-A45A-35B0D142F141}"/>
                </a:ext>
              </a:extLst>
            </p:cNvPr>
            <p:cNvSpPr txBox="1"/>
            <p:nvPr/>
          </p:nvSpPr>
          <p:spPr>
            <a:xfrm>
              <a:off x="477068" y="1946371"/>
              <a:ext cx="235119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57" name="그룹 9">
            <a:extLst>
              <a:ext uri="{FF2B5EF4-FFF2-40B4-BE49-F238E27FC236}">
                <a16:creationId xmlns:a16="http://schemas.microsoft.com/office/drawing/2014/main" id="{5D182BEF-D185-4792-B822-3B6F8F97B148}"/>
              </a:ext>
            </a:extLst>
          </p:cNvPr>
          <p:cNvGrpSpPr/>
          <p:nvPr/>
        </p:nvGrpSpPr>
        <p:grpSpPr>
          <a:xfrm>
            <a:off x="1491824" y="3337732"/>
            <a:ext cx="1352458" cy="1296144"/>
            <a:chOff x="676746" y="2780928"/>
            <a:chExt cx="1352458" cy="1296144"/>
          </a:xfrm>
          <a:solidFill>
            <a:schemeClr val="accent1"/>
          </a:solidFill>
        </p:grpSpPr>
        <p:sp>
          <p:nvSpPr>
            <p:cNvPr id="58" name="Rectangle 14">
              <a:extLst>
                <a:ext uri="{FF2B5EF4-FFF2-40B4-BE49-F238E27FC236}">
                  <a16:creationId xmlns:a16="http://schemas.microsoft.com/office/drawing/2014/main" id="{70D51726-DEB4-4A6D-A00B-5AFD1F3E4E2B}"/>
                </a:ext>
              </a:extLst>
            </p:cNvPr>
            <p:cNvSpPr/>
            <p:nvPr/>
          </p:nvSpPr>
          <p:spPr>
            <a:xfrm>
              <a:off x="683568" y="3079762"/>
              <a:ext cx="1345636" cy="69847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9" name="Isosceles Triangle 15">
              <a:extLst>
                <a:ext uri="{FF2B5EF4-FFF2-40B4-BE49-F238E27FC236}">
                  <a16:creationId xmlns:a16="http://schemas.microsoft.com/office/drawing/2014/main" id="{55B7FA39-3C50-4813-A75D-3735B165409F}"/>
                </a:ext>
              </a:extLst>
            </p:cNvPr>
            <p:cNvSpPr/>
            <p:nvPr/>
          </p:nvSpPr>
          <p:spPr>
            <a:xfrm>
              <a:off x="676746" y="2780928"/>
              <a:ext cx="1352457" cy="216024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0" name="Isosceles Triangle 16">
              <a:extLst>
                <a:ext uri="{FF2B5EF4-FFF2-40B4-BE49-F238E27FC236}">
                  <a16:creationId xmlns:a16="http://schemas.microsoft.com/office/drawing/2014/main" id="{8E4136DC-D37B-4AEC-A74C-7114477FA5DA}"/>
                </a:ext>
              </a:extLst>
            </p:cNvPr>
            <p:cNvSpPr/>
            <p:nvPr/>
          </p:nvSpPr>
          <p:spPr>
            <a:xfrm rot="10800000">
              <a:off x="676746" y="3861048"/>
              <a:ext cx="1352457" cy="216024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9CAF83DD-B785-49A1-936A-07B59F8D9682}"/>
              </a:ext>
            </a:extLst>
          </p:cNvPr>
          <p:cNvSpPr txBox="1"/>
          <p:nvPr/>
        </p:nvSpPr>
        <p:spPr>
          <a:xfrm>
            <a:off x="1505173" y="3693418"/>
            <a:ext cx="134563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</a:rPr>
              <a:t>87%</a:t>
            </a:r>
            <a:endParaRPr lang="ko-KR" altLang="en-US" sz="3200" b="1" dirty="0">
              <a:solidFill>
                <a:schemeClr val="bg1"/>
              </a:solidFill>
            </a:endParaRPr>
          </a:p>
        </p:txBody>
      </p:sp>
      <p:grpSp>
        <p:nvGrpSpPr>
          <p:cNvPr id="62" name="그룹 14">
            <a:extLst>
              <a:ext uri="{FF2B5EF4-FFF2-40B4-BE49-F238E27FC236}">
                <a16:creationId xmlns:a16="http://schemas.microsoft.com/office/drawing/2014/main" id="{28DF7423-8030-4A07-8136-98E9EC93E08C}"/>
              </a:ext>
            </a:extLst>
          </p:cNvPr>
          <p:cNvGrpSpPr/>
          <p:nvPr/>
        </p:nvGrpSpPr>
        <p:grpSpPr>
          <a:xfrm>
            <a:off x="9377484" y="3337732"/>
            <a:ext cx="1352458" cy="1296144"/>
            <a:chOff x="7064541" y="2780929"/>
            <a:chExt cx="1352458" cy="1296144"/>
          </a:xfrm>
        </p:grpSpPr>
        <p:sp>
          <p:nvSpPr>
            <p:cNvPr id="63" name="Rectangle 20">
              <a:extLst>
                <a:ext uri="{FF2B5EF4-FFF2-40B4-BE49-F238E27FC236}">
                  <a16:creationId xmlns:a16="http://schemas.microsoft.com/office/drawing/2014/main" id="{105EC61D-B8A9-4024-B0D4-2A2A2D9E5260}"/>
                </a:ext>
              </a:extLst>
            </p:cNvPr>
            <p:cNvSpPr/>
            <p:nvPr/>
          </p:nvSpPr>
          <p:spPr>
            <a:xfrm>
              <a:off x="7071363" y="3079763"/>
              <a:ext cx="1345636" cy="698479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4" name="Isosceles Triangle 21">
              <a:extLst>
                <a:ext uri="{FF2B5EF4-FFF2-40B4-BE49-F238E27FC236}">
                  <a16:creationId xmlns:a16="http://schemas.microsoft.com/office/drawing/2014/main" id="{C9734CDE-1BF5-4221-BD53-64498AC7B461}"/>
                </a:ext>
              </a:extLst>
            </p:cNvPr>
            <p:cNvSpPr/>
            <p:nvPr/>
          </p:nvSpPr>
          <p:spPr>
            <a:xfrm>
              <a:off x="7064541" y="2780929"/>
              <a:ext cx="1352457" cy="216024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5" name="Isosceles Triangle 22">
              <a:extLst>
                <a:ext uri="{FF2B5EF4-FFF2-40B4-BE49-F238E27FC236}">
                  <a16:creationId xmlns:a16="http://schemas.microsoft.com/office/drawing/2014/main" id="{8BF1B700-536B-444B-97B1-FDDCBD223899}"/>
                </a:ext>
              </a:extLst>
            </p:cNvPr>
            <p:cNvSpPr/>
            <p:nvPr/>
          </p:nvSpPr>
          <p:spPr>
            <a:xfrm rot="10800000">
              <a:off x="7064541" y="3861049"/>
              <a:ext cx="1352457" cy="216024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66" name="TextBox 65">
            <a:extLst>
              <a:ext uri="{FF2B5EF4-FFF2-40B4-BE49-F238E27FC236}">
                <a16:creationId xmlns:a16="http://schemas.microsoft.com/office/drawing/2014/main" id="{27677287-7EC0-4C52-8A1F-DF26C438B0AD}"/>
              </a:ext>
            </a:extLst>
          </p:cNvPr>
          <p:cNvSpPr txBox="1"/>
          <p:nvPr/>
        </p:nvSpPr>
        <p:spPr>
          <a:xfrm>
            <a:off x="9390833" y="3693418"/>
            <a:ext cx="134563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</a:rPr>
              <a:t>95%</a:t>
            </a:r>
            <a:endParaRPr lang="ko-KR" altLang="en-US" sz="3200" b="1" dirty="0">
              <a:solidFill>
                <a:schemeClr val="bg1"/>
              </a:solidFill>
            </a:endParaRPr>
          </a:p>
        </p:txBody>
      </p:sp>
      <p:grpSp>
        <p:nvGrpSpPr>
          <p:cNvPr id="67" name="그룹 19">
            <a:extLst>
              <a:ext uri="{FF2B5EF4-FFF2-40B4-BE49-F238E27FC236}">
                <a16:creationId xmlns:a16="http://schemas.microsoft.com/office/drawing/2014/main" id="{F9471EA1-2049-461E-9DFD-B85528869811}"/>
              </a:ext>
            </a:extLst>
          </p:cNvPr>
          <p:cNvGrpSpPr/>
          <p:nvPr/>
        </p:nvGrpSpPr>
        <p:grpSpPr>
          <a:xfrm>
            <a:off x="7971184" y="1825563"/>
            <a:ext cx="3272830" cy="1056546"/>
            <a:chOff x="6444890" y="1720822"/>
            <a:chExt cx="2360723" cy="1056546"/>
          </a:xfrm>
        </p:grpSpPr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381ED5E8-C71E-4D61-8788-F6AFDF7A50CA}"/>
                </a:ext>
              </a:extLst>
            </p:cNvPr>
            <p:cNvSpPr txBox="1"/>
            <p:nvPr/>
          </p:nvSpPr>
          <p:spPr>
            <a:xfrm>
              <a:off x="6444890" y="1720822"/>
              <a:ext cx="2360723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C2F1A7F7-E8CC-4CED-8CDC-50115C3D8003}"/>
                </a:ext>
              </a:extLst>
            </p:cNvPr>
            <p:cNvSpPr txBox="1"/>
            <p:nvPr/>
          </p:nvSpPr>
          <p:spPr>
            <a:xfrm>
              <a:off x="6444890" y="1946371"/>
              <a:ext cx="235119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70" name="그룹 22">
            <a:extLst>
              <a:ext uri="{FF2B5EF4-FFF2-40B4-BE49-F238E27FC236}">
                <a16:creationId xmlns:a16="http://schemas.microsoft.com/office/drawing/2014/main" id="{AAB63854-9D52-4F37-B767-1879DAE2C060}"/>
              </a:ext>
            </a:extLst>
          </p:cNvPr>
          <p:cNvGrpSpPr/>
          <p:nvPr/>
        </p:nvGrpSpPr>
        <p:grpSpPr>
          <a:xfrm>
            <a:off x="997630" y="5081346"/>
            <a:ext cx="3306014" cy="1056546"/>
            <a:chOff x="467543" y="5066056"/>
            <a:chExt cx="2360724" cy="1056546"/>
          </a:xfrm>
        </p:grpSpPr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D2762FA0-BDA1-4B1B-80B3-205489006394}"/>
                </a:ext>
              </a:extLst>
            </p:cNvPr>
            <p:cNvSpPr txBox="1"/>
            <p:nvPr/>
          </p:nvSpPr>
          <p:spPr>
            <a:xfrm>
              <a:off x="467543" y="5066056"/>
              <a:ext cx="2360723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55FD2B3E-6ED5-4054-88C9-0B3ABA385626}"/>
                </a:ext>
              </a:extLst>
            </p:cNvPr>
            <p:cNvSpPr txBox="1"/>
            <p:nvPr/>
          </p:nvSpPr>
          <p:spPr>
            <a:xfrm>
              <a:off x="477068" y="5291605"/>
              <a:ext cx="235119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73" name="그룹 25">
            <a:extLst>
              <a:ext uri="{FF2B5EF4-FFF2-40B4-BE49-F238E27FC236}">
                <a16:creationId xmlns:a16="http://schemas.microsoft.com/office/drawing/2014/main" id="{A2C1BE91-BB17-4BDB-B4A1-734C81361598}"/>
              </a:ext>
            </a:extLst>
          </p:cNvPr>
          <p:cNvGrpSpPr/>
          <p:nvPr/>
        </p:nvGrpSpPr>
        <p:grpSpPr>
          <a:xfrm>
            <a:off x="7971184" y="5081346"/>
            <a:ext cx="3272830" cy="1056546"/>
            <a:chOff x="6444890" y="5066056"/>
            <a:chExt cx="2360723" cy="1056546"/>
          </a:xfrm>
        </p:grpSpPr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B9BC04B9-C937-4BC9-9B16-5B4DF2EFA96D}"/>
                </a:ext>
              </a:extLst>
            </p:cNvPr>
            <p:cNvSpPr txBox="1"/>
            <p:nvPr/>
          </p:nvSpPr>
          <p:spPr>
            <a:xfrm>
              <a:off x="6444890" y="5066056"/>
              <a:ext cx="2360723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143C2FB6-E292-4BFE-A988-1B5637928F3A}"/>
                </a:ext>
              </a:extLst>
            </p:cNvPr>
            <p:cNvSpPr txBox="1"/>
            <p:nvPr/>
          </p:nvSpPr>
          <p:spPr>
            <a:xfrm>
              <a:off x="6444890" y="5291605"/>
              <a:ext cx="235119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76" name="그룹 28">
            <a:extLst>
              <a:ext uri="{FF2B5EF4-FFF2-40B4-BE49-F238E27FC236}">
                <a16:creationId xmlns:a16="http://schemas.microsoft.com/office/drawing/2014/main" id="{61C77068-8A67-45B6-8328-7D41098F5921}"/>
              </a:ext>
            </a:extLst>
          </p:cNvPr>
          <p:cNvGrpSpPr/>
          <p:nvPr/>
        </p:nvGrpSpPr>
        <p:grpSpPr>
          <a:xfrm>
            <a:off x="4991102" y="3369003"/>
            <a:ext cx="2204069" cy="1233607"/>
            <a:chOff x="4991101" y="3344341"/>
            <a:chExt cx="2204069" cy="1233607"/>
          </a:xfrm>
        </p:grpSpPr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DF39BCC7-B8BD-4240-93A8-11C2D0365430}"/>
                </a:ext>
              </a:extLst>
            </p:cNvPr>
            <p:cNvSpPr txBox="1"/>
            <p:nvPr/>
          </p:nvSpPr>
          <p:spPr>
            <a:xfrm>
              <a:off x="4991101" y="3561036"/>
              <a:ext cx="2204069" cy="58477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3200" b="1" dirty="0">
                  <a:solidFill>
                    <a:schemeClr val="bg1"/>
                  </a:solidFill>
                </a:rPr>
                <a:t>WHAT ?</a:t>
              </a:r>
              <a:endParaRPr lang="ko-KR" altLang="en-US" sz="3200" b="1" dirty="0">
                <a:solidFill>
                  <a:schemeClr val="bg1"/>
                </a:solidFill>
              </a:endParaRP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4E436AE2-1444-4C1D-839A-5F026500F925}"/>
                </a:ext>
              </a:extLst>
            </p:cNvPr>
            <p:cNvSpPr txBox="1"/>
            <p:nvPr/>
          </p:nvSpPr>
          <p:spPr>
            <a:xfrm>
              <a:off x="5085024" y="3344341"/>
              <a:ext cx="2016223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5AD87417-E744-4ADF-8FCB-A48986707D20}"/>
                </a:ext>
              </a:extLst>
            </p:cNvPr>
            <p:cNvSpPr txBox="1"/>
            <p:nvPr/>
          </p:nvSpPr>
          <p:spPr>
            <a:xfrm>
              <a:off x="5085024" y="4054728"/>
              <a:ext cx="2016223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Simply Impress</a:t>
              </a:r>
            </a:p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Your Audience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11150</TotalTime>
  <Words>148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11</cp:revision>
  <dcterms:created xsi:type="dcterms:W3CDTF">2018-02-18T19:39:47Z</dcterms:created>
  <dcterms:modified xsi:type="dcterms:W3CDTF">2018-12-19T06:48:51Z</dcterms:modified>
</cp:coreProperties>
</file>