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44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53" name="Rectangle 2047">
            <a:extLst>
              <a:ext uri="{FF2B5EF4-FFF2-40B4-BE49-F238E27FC236}">
                <a16:creationId xmlns:a16="http://schemas.microsoft.com/office/drawing/2014/main" id="{B7B2C267-BA61-4689-9C75-EC48F2E2AE48}"/>
              </a:ext>
            </a:extLst>
          </p:cNvPr>
          <p:cNvSpPr/>
          <p:nvPr/>
        </p:nvSpPr>
        <p:spPr>
          <a:xfrm>
            <a:off x="0" y="5340627"/>
            <a:ext cx="12192000" cy="12591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grpSp>
        <p:nvGrpSpPr>
          <p:cNvPr id="254" name="Group 2048">
            <a:extLst>
              <a:ext uri="{FF2B5EF4-FFF2-40B4-BE49-F238E27FC236}">
                <a16:creationId xmlns:a16="http://schemas.microsoft.com/office/drawing/2014/main" id="{CA582695-72FB-4F6D-9AAB-51D8D5E255D3}"/>
              </a:ext>
            </a:extLst>
          </p:cNvPr>
          <p:cNvGrpSpPr/>
          <p:nvPr/>
        </p:nvGrpSpPr>
        <p:grpSpPr>
          <a:xfrm>
            <a:off x="1043966" y="5515478"/>
            <a:ext cx="10220237" cy="924491"/>
            <a:chOff x="251520" y="5713511"/>
            <a:chExt cx="7704529" cy="924491"/>
          </a:xfrm>
        </p:grpSpPr>
        <p:sp>
          <p:nvSpPr>
            <p:cNvPr id="255" name="TextBox 254">
              <a:extLst>
                <a:ext uri="{FF2B5EF4-FFF2-40B4-BE49-F238E27FC236}">
                  <a16:creationId xmlns:a16="http://schemas.microsoft.com/office/drawing/2014/main" id="{E3235BB0-3138-4433-9D1D-74B48BB9DFBE}"/>
                </a:ext>
              </a:extLst>
            </p:cNvPr>
            <p:cNvSpPr txBox="1"/>
            <p:nvPr/>
          </p:nvSpPr>
          <p:spPr>
            <a:xfrm>
              <a:off x="251520" y="5713511"/>
              <a:ext cx="7704529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56" name="TextBox 255">
              <a:extLst>
                <a:ext uri="{FF2B5EF4-FFF2-40B4-BE49-F238E27FC236}">
                  <a16:creationId xmlns:a16="http://schemas.microsoft.com/office/drawing/2014/main" id="{BC144ACB-1BAE-4F88-8B6B-93711B9B4CDE}"/>
                </a:ext>
              </a:extLst>
            </p:cNvPr>
            <p:cNvSpPr txBox="1"/>
            <p:nvPr/>
          </p:nvSpPr>
          <p:spPr>
            <a:xfrm>
              <a:off x="251520" y="5991671"/>
              <a:ext cx="770452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I hope and I believe that this Template will your Time, Money and Reputation. Easy to change colors, photos and Text. You can simply impress your audience and add a unique zing and appeal to your Presentations. Get a modern PowerPoint  Presentation that is beautifully designed.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257" name="Right Arrow 3">
            <a:extLst>
              <a:ext uri="{FF2B5EF4-FFF2-40B4-BE49-F238E27FC236}">
                <a16:creationId xmlns:a16="http://schemas.microsoft.com/office/drawing/2014/main" id="{52077C24-E695-4160-AFDE-63A16E3AD26D}"/>
              </a:ext>
            </a:extLst>
          </p:cNvPr>
          <p:cNvSpPr/>
          <p:nvPr/>
        </p:nvSpPr>
        <p:spPr>
          <a:xfrm>
            <a:off x="2971012" y="2737234"/>
            <a:ext cx="7718341" cy="252000"/>
          </a:xfrm>
          <a:prstGeom prst="rightArrow">
            <a:avLst>
              <a:gd name="adj1" fmla="val 50000"/>
              <a:gd name="adj2" fmla="val 81225"/>
            </a:avLst>
          </a:prstGeom>
          <a:solidFill>
            <a:schemeClr val="bg1">
              <a:lumMod val="75000"/>
            </a:schemeClr>
          </a:solidFill>
          <a:ln w="889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latin typeface="Arial" pitchFamily="34" charset="0"/>
              <a:cs typeface="Arial" pitchFamily="34" charset="0"/>
            </a:endParaRPr>
          </a:p>
        </p:txBody>
      </p:sp>
      <p:sp>
        <p:nvSpPr>
          <p:cNvPr id="258" name="Oval 257">
            <a:extLst>
              <a:ext uri="{FF2B5EF4-FFF2-40B4-BE49-F238E27FC236}">
                <a16:creationId xmlns:a16="http://schemas.microsoft.com/office/drawing/2014/main" id="{D4C1846E-DE9E-49E0-8D48-8B9D845EC5AB}"/>
              </a:ext>
            </a:extLst>
          </p:cNvPr>
          <p:cNvSpPr/>
          <p:nvPr/>
        </p:nvSpPr>
        <p:spPr>
          <a:xfrm>
            <a:off x="1013228" y="1884342"/>
            <a:ext cx="1957784" cy="1957784"/>
          </a:xfrm>
          <a:prstGeom prst="ellipse">
            <a:avLst/>
          </a:prstGeom>
          <a:solidFill>
            <a:schemeClr val="accent6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9" name="TextBox 258">
            <a:extLst>
              <a:ext uri="{FF2B5EF4-FFF2-40B4-BE49-F238E27FC236}">
                <a16:creationId xmlns:a16="http://schemas.microsoft.com/office/drawing/2014/main" id="{89E8D02D-BAC3-4F39-8149-3B27262221A5}"/>
              </a:ext>
            </a:extLst>
          </p:cNvPr>
          <p:cNvSpPr txBox="1"/>
          <p:nvPr/>
        </p:nvSpPr>
        <p:spPr>
          <a:xfrm rot="16200000">
            <a:off x="9936368" y="2642285"/>
            <a:ext cx="2143326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5"/>
                </a:solidFill>
                <a:cs typeface="Arial" pitchFamily="34" charset="0"/>
              </a:rPr>
              <a:t>Content Here</a:t>
            </a:r>
            <a:endParaRPr lang="ko-KR" altLang="en-US" sz="2400" b="1" dirty="0">
              <a:solidFill>
                <a:schemeClr val="accent5"/>
              </a:solidFill>
              <a:cs typeface="Arial" pitchFamily="34" charset="0"/>
            </a:endParaRPr>
          </a:p>
        </p:txBody>
      </p:sp>
      <p:sp>
        <p:nvSpPr>
          <p:cNvPr id="260" name="TextBox 259">
            <a:extLst>
              <a:ext uri="{FF2B5EF4-FFF2-40B4-BE49-F238E27FC236}">
                <a16:creationId xmlns:a16="http://schemas.microsoft.com/office/drawing/2014/main" id="{BCCD4A16-4D74-47E4-AAA5-9EF466156093}"/>
              </a:ext>
            </a:extLst>
          </p:cNvPr>
          <p:cNvSpPr txBox="1"/>
          <p:nvPr/>
        </p:nvSpPr>
        <p:spPr>
          <a:xfrm>
            <a:off x="1488064" y="3099375"/>
            <a:ext cx="100811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TEXT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61" name="Oval 8">
            <a:extLst>
              <a:ext uri="{FF2B5EF4-FFF2-40B4-BE49-F238E27FC236}">
                <a16:creationId xmlns:a16="http://schemas.microsoft.com/office/drawing/2014/main" id="{6E185F92-FEC0-4D61-B89E-0CF8CD977890}"/>
              </a:ext>
            </a:extLst>
          </p:cNvPr>
          <p:cNvSpPr/>
          <p:nvPr/>
        </p:nvSpPr>
        <p:spPr>
          <a:xfrm>
            <a:off x="9091832" y="2414886"/>
            <a:ext cx="916465" cy="916465"/>
          </a:xfrm>
          <a:prstGeom prst="ellipse">
            <a:avLst/>
          </a:prstGeom>
          <a:solidFill>
            <a:schemeClr val="accent4"/>
          </a:solidFill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62" name="Group 25">
            <a:extLst>
              <a:ext uri="{FF2B5EF4-FFF2-40B4-BE49-F238E27FC236}">
                <a16:creationId xmlns:a16="http://schemas.microsoft.com/office/drawing/2014/main" id="{A6DC1F33-75F9-4247-8686-2D087608F12F}"/>
              </a:ext>
            </a:extLst>
          </p:cNvPr>
          <p:cNvGrpSpPr/>
          <p:nvPr/>
        </p:nvGrpSpPr>
        <p:grpSpPr>
          <a:xfrm>
            <a:off x="8829081" y="3726249"/>
            <a:ext cx="1441967" cy="1478564"/>
            <a:chOff x="3921390" y="4148064"/>
            <a:chExt cx="1441967" cy="1638204"/>
          </a:xfrm>
        </p:grpSpPr>
        <p:sp>
          <p:nvSpPr>
            <p:cNvPr id="263" name="TextBox 262">
              <a:extLst>
                <a:ext uri="{FF2B5EF4-FFF2-40B4-BE49-F238E27FC236}">
                  <a16:creationId xmlns:a16="http://schemas.microsoft.com/office/drawing/2014/main" id="{F14C11D3-2403-47B6-8CC9-995A33F0BC07}"/>
                </a:ext>
              </a:extLst>
            </p:cNvPr>
            <p:cNvSpPr txBox="1"/>
            <p:nvPr/>
          </p:nvSpPr>
          <p:spPr>
            <a:xfrm>
              <a:off x="3921390" y="4148064"/>
              <a:ext cx="1441967" cy="34100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4"/>
                  </a:solidFill>
                  <a:cs typeface="Arial" pitchFamily="34" charset="0"/>
                </a:rPr>
                <a:t>Content Here</a:t>
              </a:r>
              <a:endParaRPr lang="ko-KR" altLang="en-US" sz="1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sp>
          <p:nvSpPr>
            <p:cNvPr id="264" name="TextBox 263">
              <a:extLst>
                <a:ext uri="{FF2B5EF4-FFF2-40B4-BE49-F238E27FC236}">
                  <a16:creationId xmlns:a16="http://schemas.microsoft.com/office/drawing/2014/main" id="{73A622E7-29D1-40C3-B857-049B99A46A07}"/>
                </a:ext>
              </a:extLst>
            </p:cNvPr>
            <p:cNvSpPr txBox="1"/>
            <p:nvPr/>
          </p:nvSpPr>
          <p:spPr>
            <a:xfrm>
              <a:off x="3921391" y="4456340"/>
              <a:ext cx="1441966" cy="13299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65" name="Group 2051">
            <a:extLst>
              <a:ext uri="{FF2B5EF4-FFF2-40B4-BE49-F238E27FC236}">
                <a16:creationId xmlns:a16="http://schemas.microsoft.com/office/drawing/2014/main" id="{EABF1BD1-6052-408A-ADC3-B30CD774F040}"/>
              </a:ext>
            </a:extLst>
          </p:cNvPr>
          <p:cNvGrpSpPr/>
          <p:nvPr/>
        </p:nvGrpSpPr>
        <p:grpSpPr>
          <a:xfrm>
            <a:off x="8939575" y="1671254"/>
            <a:ext cx="1220979" cy="563588"/>
            <a:chOff x="6735070" y="1500767"/>
            <a:chExt cx="1220979" cy="563588"/>
          </a:xfrm>
        </p:grpSpPr>
        <p:sp>
          <p:nvSpPr>
            <p:cNvPr id="266" name="Rectangle 29">
              <a:extLst>
                <a:ext uri="{FF2B5EF4-FFF2-40B4-BE49-F238E27FC236}">
                  <a16:creationId xmlns:a16="http://schemas.microsoft.com/office/drawing/2014/main" id="{A7F79B4A-C808-4620-A466-9F755C55EBB7}"/>
                </a:ext>
              </a:extLst>
            </p:cNvPr>
            <p:cNvSpPr/>
            <p:nvPr/>
          </p:nvSpPr>
          <p:spPr>
            <a:xfrm>
              <a:off x="6735070" y="1503173"/>
              <a:ext cx="1219148" cy="561182"/>
            </a:xfrm>
            <a:custGeom>
              <a:avLst/>
              <a:gdLst/>
              <a:ahLst/>
              <a:cxnLst/>
              <a:rect l="l" t="t" r="r" b="b"/>
              <a:pathLst>
                <a:path w="1574677" h="561182">
                  <a:moveTo>
                    <a:pt x="0" y="0"/>
                  </a:moveTo>
                  <a:lnTo>
                    <a:pt x="1574677" y="0"/>
                  </a:lnTo>
                  <a:lnTo>
                    <a:pt x="1574677" y="360040"/>
                  </a:lnTo>
                  <a:lnTo>
                    <a:pt x="887910" y="360040"/>
                  </a:lnTo>
                  <a:lnTo>
                    <a:pt x="787339" y="561182"/>
                  </a:lnTo>
                  <a:lnTo>
                    <a:pt x="686768" y="360040"/>
                  </a:lnTo>
                  <a:lnTo>
                    <a:pt x="0" y="36004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cs typeface="Arial" pitchFamily="34" charset="0"/>
              </a:endParaRPr>
            </a:p>
          </p:txBody>
        </p:sp>
        <p:sp>
          <p:nvSpPr>
            <p:cNvPr id="267" name="TextBox 266">
              <a:extLst>
                <a:ext uri="{FF2B5EF4-FFF2-40B4-BE49-F238E27FC236}">
                  <a16:creationId xmlns:a16="http://schemas.microsoft.com/office/drawing/2014/main" id="{04BEC148-87CB-4726-A161-FBCB1396F9C0}"/>
                </a:ext>
              </a:extLst>
            </p:cNvPr>
            <p:cNvSpPr txBox="1"/>
            <p:nvPr/>
          </p:nvSpPr>
          <p:spPr>
            <a:xfrm>
              <a:off x="6773514" y="1500767"/>
              <a:ext cx="1182535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bg1"/>
                  </a:solidFill>
                  <a:cs typeface="Arial" pitchFamily="34" charset="0"/>
                </a:rPr>
                <a:t>Contents</a:t>
              </a:r>
              <a:endParaRPr lang="ko-KR" altLang="en-US" sz="16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268" name="Oval 7">
            <a:extLst>
              <a:ext uri="{FF2B5EF4-FFF2-40B4-BE49-F238E27FC236}">
                <a16:creationId xmlns:a16="http://schemas.microsoft.com/office/drawing/2014/main" id="{722C425E-1280-4B68-BB4E-6F8760ED5825}"/>
              </a:ext>
            </a:extLst>
          </p:cNvPr>
          <p:cNvSpPr/>
          <p:nvPr/>
        </p:nvSpPr>
        <p:spPr>
          <a:xfrm>
            <a:off x="7266824" y="2397060"/>
            <a:ext cx="916465" cy="916465"/>
          </a:xfrm>
          <a:prstGeom prst="ellipse">
            <a:avLst/>
          </a:prstGeom>
          <a:solidFill>
            <a:schemeClr val="accent3"/>
          </a:solidFill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69" name="Group 22">
            <a:extLst>
              <a:ext uri="{FF2B5EF4-FFF2-40B4-BE49-F238E27FC236}">
                <a16:creationId xmlns:a16="http://schemas.microsoft.com/office/drawing/2014/main" id="{6A37F2AB-1D48-40AF-96B8-8E6CF3CCC6A4}"/>
              </a:ext>
            </a:extLst>
          </p:cNvPr>
          <p:cNvGrpSpPr/>
          <p:nvPr/>
        </p:nvGrpSpPr>
        <p:grpSpPr>
          <a:xfrm>
            <a:off x="7004073" y="3726249"/>
            <a:ext cx="1441967" cy="1478564"/>
            <a:chOff x="3921390" y="4148064"/>
            <a:chExt cx="1441967" cy="1638204"/>
          </a:xfrm>
        </p:grpSpPr>
        <p:sp>
          <p:nvSpPr>
            <p:cNvPr id="270" name="TextBox 269">
              <a:extLst>
                <a:ext uri="{FF2B5EF4-FFF2-40B4-BE49-F238E27FC236}">
                  <a16:creationId xmlns:a16="http://schemas.microsoft.com/office/drawing/2014/main" id="{54B7886E-A7E4-40DB-AF48-CD81456CD66D}"/>
                </a:ext>
              </a:extLst>
            </p:cNvPr>
            <p:cNvSpPr txBox="1"/>
            <p:nvPr/>
          </p:nvSpPr>
          <p:spPr>
            <a:xfrm>
              <a:off x="3921390" y="4148064"/>
              <a:ext cx="1441967" cy="34100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3"/>
                  </a:solidFill>
                  <a:cs typeface="Arial" pitchFamily="34" charset="0"/>
                </a:rPr>
                <a:t>Content Here</a:t>
              </a:r>
              <a:endParaRPr lang="ko-KR" altLang="en-US" sz="1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  <p:sp>
          <p:nvSpPr>
            <p:cNvPr id="271" name="TextBox 270">
              <a:extLst>
                <a:ext uri="{FF2B5EF4-FFF2-40B4-BE49-F238E27FC236}">
                  <a16:creationId xmlns:a16="http://schemas.microsoft.com/office/drawing/2014/main" id="{31B1BF11-B75A-40F0-9CF2-C523DFE1D16D}"/>
                </a:ext>
              </a:extLst>
            </p:cNvPr>
            <p:cNvSpPr txBox="1"/>
            <p:nvPr/>
          </p:nvSpPr>
          <p:spPr>
            <a:xfrm>
              <a:off x="3921391" y="4456340"/>
              <a:ext cx="1441966" cy="13299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72" name="Group 2052">
            <a:extLst>
              <a:ext uri="{FF2B5EF4-FFF2-40B4-BE49-F238E27FC236}">
                <a16:creationId xmlns:a16="http://schemas.microsoft.com/office/drawing/2014/main" id="{9AB583D8-6D1D-4711-8A57-86D6710251B7}"/>
              </a:ext>
            </a:extLst>
          </p:cNvPr>
          <p:cNvGrpSpPr/>
          <p:nvPr/>
        </p:nvGrpSpPr>
        <p:grpSpPr>
          <a:xfrm>
            <a:off x="7115481" y="1673662"/>
            <a:ext cx="1219148" cy="565650"/>
            <a:chOff x="5398975" y="1503174"/>
            <a:chExt cx="1219148" cy="565650"/>
          </a:xfrm>
        </p:grpSpPr>
        <p:sp>
          <p:nvSpPr>
            <p:cNvPr id="273" name="Rectangle 29">
              <a:extLst>
                <a:ext uri="{FF2B5EF4-FFF2-40B4-BE49-F238E27FC236}">
                  <a16:creationId xmlns:a16="http://schemas.microsoft.com/office/drawing/2014/main" id="{59651501-CE10-461F-BB5A-9DA2FE20E054}"/>
                </a:ext>
              </a:extLst>
            </p:cNvPr>
            <p:cNvSpPr/>
            <p:nvPr/>
          </p:nvSpPr>
          <p:spPr>
            <a:xfrm>
              <a:off x="5398975" y="1507642"/>
              <a:ext cx="1219148" cy="561182"/>
            </a:xfrm>
            <a:custGeom>
              <a:avLst/>
              <a:gdLst/>
              <a:ahLst/>
              <a:cxnLst/>
              <a:rect l="l" t="t" r="r" b="b"/>
              <a:pathLst>
                <a:path w="1574677" h="561182">
                  <a:moveTo>
                    <a:pt x="0" y="0"/>
                  </a:moveTo>
                  <a:lnTo>
                    <a:pt x="1574677" y="0"/>
                  </a:lnTo>
                  <a:lnTo>
                    <a:pt x="1574677" y="360040"/>
                  </a:lnTo>
                  <a:lnTo>
                    <a:pt x="887910" y="360040"/>
                  </a:lnTo>
                  <a:lnTo>
                    <a:pt x="787339" y="561182"/>
                  </a:lnTo>
                  <a:lnTo>
                    <a:pt x="686768" y="360040"/>
                  </a:lnTo>
                  <a:lnTo>
                    <a:pt x="0" y="36004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cs typeface="Arial" pitchFamily="34" charset="0"/>
              </a:endParaRPr>
            </a:p>
          </p:txBody>
        </p:sp>
        <p:sp>
          <p:nvSpPr>
            <p:cNvPr id="274" name="TextBox 273">
              <a:extLst>
                <a:ext uri="{FF2B5EF4-FFF2-40B4-BE49-F238E27FC236}">
                  <a16:creationId xmlns:a16="http://schemas.microsoft.com/office/drawing/2014/main" id="{CC2DCA97-513A-4EAF-A4FE-26703F521138}"/>
                </a:ext>
              </a:extLst>
            </p:cNvPr>
            <p:cNvSpPr txBox="1"/>
            <p:nvPr/>
          </p:nvSpPr>
          <p:spPr>
            <a:xfrm>
              <a:off x="5398975" y="1503174"/>
              <a:ext cx="1219148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bg1"/>
                  </a:solidFill>
                  <a:cs typeface="Arial" pitchFamily="34" charset="0"/>
                </a:rPr>
                <a:t>Contents</a:t>
              </a:r>
              <a:endParaRPr lang="ko-KR" altLang="en-US" sz="16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275" name="Oval 5">
            <a:extLst>
              <a:ext uri="{FF2B5EF4-FFF2-40B4-BE49-F238E27FC236}">
                <a16:creationId xmlns:a16="http://schemas.microsoft.com/office/drawing/2014/main" id="{B62B9922-D2C6-4A6A-A3C0-1E652B499DBE}"/>
              </a:ext>
            </a:extLst>
          </p:cNvPr>
          <p:cNvSpPr/>
          <p:nvPr/>
        </p:nvSpPr>
        <p:spPr>
          <a:xfrm>
            <a:off x="3616806" y="2397061"/>
            <a:ext cx="916465" cy="916465"/>
          </a:xfrm>
          <a:prstGeom prst="ellipse">
            <a:avLst/>
          </a:prstGeom>
          <a:solidFill>
            <a:schemeClr val="accent1"/>
          </a:solidFill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76" name="Group 16">
            <a:extLst>
              <a:ext uri="{FF2B5EF4-FFF2-40B4-BE49-F238E27FC236}">
                <a16:creationId xmlns:a16="http://schemas.microsoft.com/office/drawing/2014/main" id="{D42F29F1-61F0-41CB-AFA0-5BCF861CA436}"/>
              </a:ext>
            </a:extLst>
          </p:cNvPr>
          <p:cNvGrpSpPr/>
          <p:nvPr/>
        </p:nvGrpSpPr>
        <p:grpSpPr>
          <a:xfrm>
            <a:off x="3354055" y="3726249"/>
            <a:ext cx="1441967" cy="1478564"/>
            <a:chOff x="2479422" y="4105902"/>
            <a:chExt cx="1441967" cy="1638204"/>
          </a:xfrm>
        </p:grpSpPr>
        <p:sp>
          <p:nvSpPr>
            <p:cNvPr id="277" name="TextBox 276">
              <a:extLst>
                <a:ext uri="{FF2B5EF4-FFF2-40B4-BE49-F238E27FC236}">
                  <a16:creationId xmlns:a16="http://schemas.microsoft.com/office/drawing/2014/main" id="{8047476C-2D9A-488E-BC2C-2CE7AAA13E10}"/>
                </a:ext>
              </a:extLst>
            </p:cNvPr>
            <p:cNvSpPr txBox="1"/>
            <p:nvPr/>
          </p:nvSpPr>
          <p:spPr>
            <a:xfrm>
              <a:off x="2479422" y="4105902"/>
              <a:ext cx="1441967" cy="34100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Content Here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278" name="TextBox 277">
              <a:extLst>
                <a:ext uri="{FF2B5EF4-FFF2-40B4-BE49-F238E27FC236}">
                  <a16:creationId xmlns:a16="http://schemas.microsoft.com/office/drawing/2014/main" id="{6342F76E-E180-4409-AB42-B6666F8D145A}"/>
                </a:ext>
              </a:extLst>
            </p:cNvPr>
            <p:cNvSpPr txBox="1"/>
            <p:nvPr/>
          </p:nvSpPr>
          <p:spPr>
            <a:xfrm>
              <a:off x="2479423" y="4414178"/>
              <a:ext cx="1441966" cy="13299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79" name="Group 2054">
            <a:extLst>
              <a:ext uri="{FF2B5EF4-FFF2-40B4-BE49-F238E27FC236}">
                <a16:creationId xmlns:a16="http://schemas.microsoft.com/office/drawing/2014/main" id="{6C73D264-6602-4A3B-8105-472F6E44B8EF}"/>
              </a:ext>
            </a:extLst>
          </p:cNvPr>
          <p:cNvGrpSpPr/>
          <p:nvPr/>
        </p:nvGrpSpPr>
        <p:grpSpPr>
          <a:xfrm>
            <a:off x="3463396" y="1670887"/>
            <a:ext cx="1223285" cy="565650"/>
            <a:chOff x="2692625" y="1500399"/>
            <a:chExt cx="1223285" cy="565650"/>
          </a:xfrm>
          <a:solidFill>
            <a:schemeClr val="accent1"/>
          </a:solidFill>
        </p:grpSpPr>
        <p:sp>
          <p:nvSpPr>
            <p:cNvPr id="280" name="Rectangle 29">
              <a:extLst>
                <a:ext uri="{FF2B5EF4-FFF2-40B4-BE49-F238E27FC236}">
                  <a16:creationId xmlns:a16="http://schemas.microsoft.com/office/drawing/2014/main" id="{72DB6750-8250-426A-BC31-47F8EBC19F34}"/>
                </a:ext>
              </a:extLst>
            </p:cNvPr>
            <p:cNvSpPr/>
            <p:nvPr/>
          </p:nvSpPr>
          <p:spPr>
            <a:xfrm>
              <a:off x="2696762" y="1504867"/>
              <a:ext cx="1219148" cy="561182"/>
            </a:xfrm>
            <a:custGeom>
              <a:avLst/>
              <a:gdLst/>
              <a:ahLst/>
              <a:cxnLst/>
              <a:rect l="l" t="t" r="r" b="b"/>
              <a:pathLst>
                <a:path w="1574677" h="561182">
                  <a:moveTo>
                    <a:pt x="0" y="0"/>
                  </a:moveTo>
                  <a:lnTo>
                    <a:pt x="1574677" y="0"/>
                  </a:lnTo>
                  <a:lnTo>
                    <a:pt x="1574677" y="360040"/>
                  </a:lnTo>
                  <a:lnTo>
                    <a:pt x="887910" y="360040"/>
                  </a:lnTo>
                  <a:lnTo>
                    <a:pt x="787339" y="561182"/>
                  </a:lnTo>
                  <a:lnTo>
                    <a:pt x="686768" y="360040"/>
                  </a:lnTo>
                  <a:lnTo>
                    <a:pt x="0" y="36004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cs typeface="Arial" pitchFamily="34" charset="0"/>
              </a:endParaRPr>
            </a:p>
          </p:txBody>
        </p:sp>
        <p:sp>
          <p:nvSpPr>
            <p:cNvPr id="281" name="TextBox 280">
              <a:extLst>
                <a:ext uri="{FF2B5EF4-FFF2-40B4-BE49-F238E27FC236}">
                  <a16:creationId xmlns:a16="http://schemas.microsoft.com/office/drawing/2014/main" id="{6AF6995E-1AD9-42E7-9018-0C626E11F52A}"/>
                </a:ext>
              </a:extLst>
            </p:cNvPr>
            <p:cNvSpPr txBox="1"/>
            <p:nvPr/>
          </p:nvSpPr>
          <p:spPr>
            <a:xfrm>
              <a:off x="2692625" y="1500399"/>
              <a:ext cx="1199073" cy="338554"/>
            </a:xfrm>
            <a:prstGeom prst="rect">
              <a:avLst/>
            </a:prstGeom>
            <a:grp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bg1"/>
                  </a:solidFill>
                  <a:cs typeface="Arial" pitchFamily="34" charset="0"/>
                </a:rPr>
                <a:t>Contents</a:t>
              </a:r>
              <a:endParaRPr lang="ko-KR" altLang="en-US" sz="16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282" name="Oval 6">
            <a:extLst>
              <a:ext uri="{FF2B5EF4-FFF2-40B4-BE49-F238E27FC236}">
                <a16:creationId xmlns:a16="http://schemas.microsoft.com/office/drawing/2014/main" id="{B883F8FD-362D-4FE5-9D98-FC16D0EE5496}"/>
              </a:ext>
            </a:extLst>
          </p:cNvPr>
          <p:cNvSpPr/>
          <p:nvPr/>
        </p:nvSpPr>
        <p:spPr>
          <a:xfrm>
            <a:off x="5441815" y="2397062"/>
            <a:ext cx="916465" cy="916465"/>
          </a:xfrm>
          <a:prstGeom prst="ellipse">
            <a:avLst/>
          </a:prstGeom>
          <a:solidFill>
            <a:schemeClr val="accent2"/>
          </a:solidFill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83" name="Group 19">
            <a:extLst>
              <a:ext uri="{FF2B5EF4-FFF2-40B4-BE49-F238E27FC236}">
                <a16:creationId xmlns:a16="http://schemas.microsoft.com/office/drawing/2014/main" id="{6643E400-DA71-498E-8E97-88F7B6ED81C9}"/>
              </a:ext>
            </a:extLst>
          </p:cNvPr>
          <p:cNvGrpSpPr/>
          <p:nvPr/>
        </p:nvGrpSpPr>
        <p:grpSpPr>
          <a:xfrm>
            <a:off x="5179064" y="3726249"/>
            <a:ext cx="1441967" cy="1478564"/>
            <a:chOff x="3921390" y="4148064"/>
            <a:chExt cx="1441967" cy="1638204"/>
          </a:xfrm>
        </p:grpSpPr>
        <p:sp>
          <p:nvSpPr>
            <p:cNvPr id="284" name="TextBox 283">
              <a:extLst>
                <a:ext uri="{FF2B5EF4-FFF2-40B4-BE49-F238E27FC236}">
                  <a16:creationId xmlns:a16="http://schemas.microsoft.com/office/drawing/2014/main" id="{408600E4-EC40-43FB-AD2E-4CDB74281223}"/>
                </a:ext>
              </a:extLst>
            </p:cNvPr>
            <p:cNvSpPr txBox="1"/>
            <p:nvPr/>
          </p:nvSpPr>
          <p:spPr>
            <a:xfrm>
              <a:off x="3921390" y="4148064"/>
              <a:ext cx="1441967" cy="34100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2"/>
                  </a:solidFill>
                  <a:cs typeface="Arial" pitchFamily="34" charset="0"/>
                </a:rPr>
                <a:t>Content Here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sp>
          <p:nvSpPr>
            <p:cNvPr id="285" name="TextBox 284">
              <a:extLst>
                <a:ext uri="{FF2B5EF4-FFF2-40B4-BE49-F238E27FC236}">
                  <a16:creationId xmlns:a16="http://schemas.microsoft.com/office/drawing/2014/main" id="{824CE974-DB45-4091-8CBA-B5E7806A33C3}"/>
                </a:ext>
              </a:extLst>
            </p:cNvPr>
            <p:cNvSpPr txBox="1"/>
            <p:nvPr/>
          </p:nvSpPr>
          <p:spPr>
            <a:xfrm>
              <a:off x="3921391" y="4456340"/>
              <a:ext cx="1441966" cy="13299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86" name="Group 2053">
            <a:extLst>
              <a:ext uri="{FF2B5EF4-FFF2-40B4-BE49-F238E27FC236}">
                <a16:creationId xmlns:a16="http://schemas.microsoft.com/office/drawing/2014/main" id="{82573DA4-689E-42E8-B2B6-E26F86C53292}"/>
              </a:ext>
            </a:extLst>
          </p:cNvPr>
          <p:cNvGrpSpPr/>
          <p:nvPr/>
        </p:nvGrpSpPr>
        <p:grpSpPr>
          <a:xfrm>
            <a:off x="5290200" y="1685896"/>
            <a:ext cx="1219695" cy="561182"/>
            <a:chOff x="4065893" y="1515409"/>
            <a:chExt cx="1219695" cy="561182"/>
          </a:xfrm>
        </p:grpSpPr>
        <p:sp>
          <p:nvSpPr>
            <p:cNvPr id="287" name="Rectangle 29">
              <a:extLst>
                <a:ext uri="{FF2B5EF4-FFF2-40B4-BE49-F238E27FC236}">
                  <a16:creationId xmlns:a16="http://schemas.microsoft.com/office/drawing/2014/main" id="{0B803EE1-C4D3-414F-8519-36651290B882}"/>
                </a:ext>
              </a:extLst>
            </p:cNvPr>
            <p:cNvSpPr/>
            <p:nvPr/>
          </p:nvSpPr>
          <p:spPr>
            <a:xfrm>
              <a:off x="4066440" y="1515409"/>
              <a:ext cx="1219148" cy="561182"/>
            </a:xfrm>
            <a:custGeom>
              <a:avLst/>
              <a:gdLst/>
              <a:ahLst/>
              <a:cxnLst/>
              <a:rect l="l" t="t" r="r" b="b"/>
              <a:pathLst>
                <a:path w="1574677" h="561182">
                  <a:moveTo>
                    <a:pt x="0" y="0"/>
                  </a:moveTo>
                  <a:lnTo>
                    <a:pt x="1574677" y="0"/>
                  </a:lnTo>
                  <a:lnTo>
                    <a:pt x="1574677" y="360040"/>
                  </a:lnTo>
                  <a:lnTo>
                    <a:pt x="887910" y="360040"/>
                  </a:lnTo>
                  <a:lnTo>
                    <a:pt x="787339" y="561182"/>
                  </a:lnTo>
                  <a:lnTo>
                    <a:pt x="686768" y="360040"/>
                  </a:lnTo>
                  <a:lnTo>
                    <a:pt x="0" y="36004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cs typeface="Arial" pitchFamily="34" charset="0"/>
              </a:endParaRPr>
            </a:p>
          </p:txBody>
        </p:sp>
        <p:sp>
          <p:nvSpPr>
            <p:cNvPr id="288" name="TextBox 287">
              <a:extLst>
                <a:ext uri="{FF2B5EF4-FFF2-40B4-BE49-F238E27FC236}">
                  <a16:creationId xmlns:a16="http://schemas.microsoft.com/office/drawing/2014/main" id="{AEC2F3E7-375C-46AE-8235-2AC35ADCAA86}"/>
                </a:ext>
              </a:extLst>
            </p:cNvPr>
            <p:cNvSpPr txBox="1"/>
            <p:nvPr/>
          </p:nvSpPr>
          <p:spPr>
            <a:xfrm>
              <a:off x="4065893" y="1515883"/>
              <a:ext cx="1208196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bg1"/>
                  </a:solidFill>
                  <a:cs typeface="Arial" pitchFamily="34" charset="0"/>
                </a:rPr>
                <a:t>Contents</a:t>
              </a:r>
              <a:endParaRPr lang="ko-KR" altLang="en-US" sz="16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289" name="Parallelogram 15">
            <a:extLst>
              <a:ext uri="{FF2B5EF4-FFF2-40B4-BE49-F238E27FC236}">
                <a16:creationId xmlns:a16="http://schemas.microsoft.com/office/drawing/2014/main" id="{570D962B-EC33-427E-98D0-0D84B98BD7F2}"/>
              </a:ext>
            </a:extLst>
          </p:cNvPr>
          <p:cNvSpPr/>
          <p:nvPr/>
        </p:nvSpPr>
        <p:spPr>
          <a:xfrm flipH="1">
            <a:off x="5704565" y="2660966"/>
            <a:ext cx="400895" cy="400895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90" name="Rounded Rectangle 32">
            <a:extLst>
              <a:ext uri="{FF2B5EF4-FFF2-40B4-BE49-F238E27FC236}">
                <a16:creationId xmlns:a16="http://schemas.microsoft.com/office/drawing/2014/main" id="{4A4089DA-51F9-4F49-9717-61E896F15984}"/>
              </a:ext>
            </a:extLst>
          </p:cNvPr>
          <p:cNvSpPr/>
          <p:nvPr/>
        </p:nvSpPr>
        <p:spPr>
          <a:xfrm>
            <a:off x="3953598" y="2708997"/>
            <a:ext cx="322637" cy="32263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91" name="Rectangle 9">
            <a:extLst>
              <a:ext uri="{FF2B5EF4-FFF2-40B4-BE49-F238E27FC236}">
                <a16:creationId xmlns:a16="http://schemas.microsoft.com/office/drawing/2014/main" id="{FE0B69FD-5EA9-44B3-A02C-E1B699A5675F}"/>
              </a:ext>
            </a:extLst>
          </p:cNvPr>
          <p:cNvSpPr/>
          <p:nvPr/>
        </p:nvSpPr>
        <p:spPr>
          <a:xfrm>
            <a:off x="1630440" y="2256232"/>
            <a:ext cx="750965" cy="749745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92" name="Chord 15">
            <a:extLst>
              <a:ext uri="{FF2B5EF4-FFF2-40B4-BE49-F238E27FC236}">
                <a16:creationId xmlns:a16="http://schemas.microsoft.com/office/drawing/2014/main" id="{8304BE39-0CE4-4F18-A5B6-017B5FF0CC61}"/>
              </a:ext>
            </a:extLst>
          </p:cNvPr>
          <p:cNvSpPr/>
          <p:nvPr/>
        </p:nvSpPr>
        <p:spPr>
          <a:xfrm>
            <a:off x="9456352" y="2653242"/>
            <a:ext cx="199125" cy="434146"/>
          </a:xfrm>
          <a:custGeom>
            <a:avLst/>
            <a:gdLst/>
            <a:ahLst/>
            <a:cxnLst/>
            <a:rect l="l" t="t" r="r" b="b"/>
            <a:pathLst>
              <a:path w="1492970" h="3255081">
                <a:moveTo>
                  <a:pt x="1492970" y="1569688"/>
                </a:moveTo>
                <a:cubicBezTo>
                  <a:pt x="1492970" y="1957118"/>
                  <a:pt x="1197680" y="2277765"/>
                  <a:pt x="816277" y="2310957"/>
                </a:cubicBezTo>
                <a:lnTo>
                  <a:pt x="816277" y="2787043"/>
                </a:lnTo>
                <a:cubicBezTo>
                  <a:pt x="873982" y="2789209"/>
                  <a:pt x="931009" y="2798017"/>
                  <a:pt x="986081" y="2811674"/>
                </a:cubicBezTo>
                <a:cubicBezTo>
                  <a:pt x="1252919" y="2877847"/>
                  <a:pt x="1430830" y="3046369"/>
                  <a:pt x="1433593" y="3235566"/>
                </a:cubicBezTo>
                <a:lnTo>
                  <a:pt x="57488" y="3255081"/>
                </a:lnTo>
                <a:cubicBezTo>
                  <a:pt x="47920" y="3062506"/>
                  <a:pt x="221127" y="2886615"/>
                  <a:pt x="490574" y="2815284"/>
                </a:cubicBezTo>
                <a:cubicBezTo>
                  <a:pt x="549928" y="2799571"/>
                  <a:pt x="611777" y="2789553"/>
                  <a:pt x="674460" y="2787163"/>
                </a:cubicBezTo>
                <a:lnTo>
                  <a:pt x="674460" y="2310809"/>
                </a:lnTo>
                <a:cubicBezTo>
                  <a:pt x="317470" y="2280245"/>
                  <a:pt x="28405" y="1994114"/>
                  <a:pt x="0" y="1627428"/>
                </a:cubicBezTo>
                <a:lnTo>
                  <a:pt x="142201" y="1616413"/>
                </a:lnTo>
                <a:cubicBezTo>
                  <a:pt x="167304" y="1940464"/>
                  <a:pt x="443969" y="2186771"/>
                  <a:pt x="768748" y="2174211"/>
                </a:cubicBezTo>
                <a:cubicBezTo>
                  <a:pt x="1093527" y="2161650"/>
                  <a:pt x="1350342" y="1894710"/>
                  <a:pt x="1350342" y="1569689"/>
                </a:cubicBezTo>
                <a:close/>
                <a:moveTo>
                  <a:pt x="745368" y="0"/>
                </a:moveTo>
                <a:cubicBezTo>
                  <a:pt x="989132" y="0"/>
                  <a:pt x="1186742" y="197610"/>
                  <a:pt x="1186742" y="441374"/>
                </a:cubicBezTo>
                <a:lnTo>
                  <a:pt x="1186742" y="1575353"/>
                </a:lnTo>
                <a:cubicBezTo>
                  <a:pt x="1186742" y="1819117"/>
                  <a:pt x="989132" y="2016727"/>
                  <a:pt x="745368" y="2016727"/>
                </a:cubicBezTo>
                <a:cubicBezTo>
                  <a:pt x="501604" y="2016727"/>
                  <a:pt x="303994" y="1819117"/>
                  <a:pt x="303994" y="1575353"/>
                </a:cubicBezTo>
                <a:lnTo>
                  <a:pt x="303994" y="441374"/>
                </a:lnTo>
                <a:cubicBezTo>
                  <a:pt x="303994" y="197610"/>
                  <a:pt x="501604" y="0"/>
                  <a:pt x="74536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93" name="Rectangle 16">
            <a:extLst>
              <a:ext uri="{FF2B5EF4-FFF2-40B4-BE49-F238E27FC236}">
                <a16:creationId xmlns:a16="http://schemas.microsoft.com/office/drawing/2014/main" id="{048D31C3-2FA7-4826-AED4-EBBF67194385}"/>
              </a:ext>
            </a:extLst>
          </p:cNvPr>
          <p:cNvSpPr/>
          <p:nvPr/>
        </p:nvSpPr>
        <p:spPr>
          <a:xfrm>
            <a:off x="7521668" y="2740804"/>
            <a:ext cx="394118" cy="259020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11160</TotalTime>
  <Words>167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14</cp:revision>
  <dcterms:created xsi:type="dcterms:W3CDTF">2018-02-18T19:39:47Z</dcterms:created>
  <dcterms:modified xsi:type="dcterms:W3CDTF">2018-12-17T07:32:57Z</dcterms:modified>
</cp:coreProperties>
</file>