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3" name="Rectangle 2047">
            <a:extLst>
              <a:ext uri="{FF2B5EF4-FFF2-40B4-BE49-F238E27FC236}">
                <a16:creationId xmlns:a16="http://schemas.microsoft.com/office/drawing/2014/main" id="{B7B2C267-BA61-4689-9C75-EC48F2E2AE48}"/>
              </a:ext>
            </a:extLst>
          </p:cNvPr>
          <p:cNvSpPr/>
          <p:nvPr/>
        </p:nvSpPr>
        <p:spPr>
          <a:xfrm>
            <a:off x="0" y="5340627"/>
            <a:ext cx="12192000" cy="1259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54" name="Group 2048">
            <a:extLst>
              <a:ext uri="{FF2B5EF4-FFF2-40B4-BE49-F238E27FC236}">
                <a16:creationId xmlns:a16="http://schemas.microsoft.com/office/drawing/2014/main" id="{CA582695-72FB-4F6D-9AAB-51D8D5E255D3}"/>
              </a:ext>
            </a:extLst>
          </p:cNvPr>
          <p:cNvGrpSpPr/>
          <p:nvPr/>
        </p:nvGrpSpPr>
        <p:grpSpPr>
          <a:xfrm>
            <a:off x="1043966" y="5515478"/>
            <a:ext cx="10220237" cy="924491"/>
            <a:chOff x="251520" y="5713511"/>
            <a:chExt cx="7704529" cy="924491"/>
          </a:xfrm>
        </p:grpSpPr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E3235BB0-3138-4433-9D1D-74B48BB9DFBE}"/>
                </a:ext>
              </a:extLst>
            </p:cNvPr>
            <p:cNvSpPr txBox="1"/>
            <p:nvPr/>
          </p:nvSpPr>
          <p:spPr>
            <a:xfrm>
              <a:off x="251520" y="5713511"/>
              <a:ext cx="77045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BC144ACB-1BAE-4F88-8B6B-93711B9B4CDE}"/>
                </a:ext>
              </a:extLst>
            </p:cNvPr>
            <p:cNvSpPr txBox="1"/>
            <p:nvPr/>
          </p:nvSpPr>
          <p:spPr>
            <a:xfrm>
              <a:off x="251520" y="5991671"/>
              <a:ext cx="77045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57" name="Right Arrow 3">
            <a:extLst>
              <a:ext uri="{FF2B5EF4-FFF2-40B4-BE49-F238E27FC236}">
                <a16:creationId xmlns:a16="http://schemas.microsoft.com/office/drawing/2014/main" id="{52077C24-E695-4160-AFDE-63A16E3AD26D}"/>
              </a:ext>
            </a:extLst>
          </p:cNvPr>
          <p:cNvSpPr/>
          <p:nvPr/>
        </p:nvSpPr>
        <p:spPr>
          <a:xfrm>
            <a:off x="2971012" y="2737234"/>
            <a:ext cx="7718341" cy="252000"/>
          </a:xfrm>
          <a:prstGeom prst="rightArrow">
            <a:avLst>
              <a:gd name="adj1" fmla="val 50000"/>
              <a:gd name="adj2" fmla="val 81225"/>
            </a:avLst>
          </a:prstGeom>
          <a:solidFill>
            <a:schemeClr val="bg1">
              <a:lumMod val="75000"/>
            </a:schemeClr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D4C1846E-DE9E-49E0-8D48-8B9D845EC5AB}"/>
              </a:ext>
            </a:extLst>
          </p:cNvPr>
          <p:cNvSpPr/>
          <p:nvPr/>
        </p:nvSpPr>
        <p:spPr>
          <a:xfrm>
            <a:off x="1013228" y="1884342"/>
            <a:ext cx="1957784" cy="1957784"/>
          </a:xfrm>
          <a:prstGeom prst="ellipse">
            <a:avLst/>
          </a:pr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89E8D02D-BAC3-4F39-8149-3B27262221A5}"/>
              </a:ext>
            </a:extLst>
          </p:cNvPr>
          <p:cNvSpPr txBox="1"/>
          <p:nvPr/>
        </p:nvSpPr>
        <p:spPr>
          <a:xfrm rot="16200000">
            <a:off x="9936368" y="2642285"/>
            <a:ext cx="21433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Content Here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BCCD4A16-4D74-47E4-AAA5-9EF466156093}"/>
              </a:ext>
            </a:extLst>
          </p:cNvPr>
          <p:cNvSpPr txBox="1"/>
          <p:nvPr/>
        </p:nvSpPr>
        <p:spPr>
          <a:xfrm>
            <a:off x="1488064" y="3099375"/>
            <a:ext cx="100811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1" name="Oval 8">
            <a:extLst>
              <a:ext uri="{FF2B5EF4-FFF2-40B4-BE49-F238E27FC236}">
                <a16:creationId xmlns:a16="http://schemas.microsoft.com/office/drawing/2014/main" id="{6E185F92-FEC0-4D61-B89E-0CF8CD977890}"/>
              </a:ext>
            </a:extLst>
          </p:cNvPr>
          <p:cNvSpPr/>
          <p:nvPr/>
        </p:nvSpPr>
        <p:spPr>
          <a:xfrm>
            <a:off x="9091832" y="2414886"/>
            <a:ext cx="916465" cy="916465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2" name="Group 25">
            <a:extLst>
              <a:ext uri="{FF2B5EF4-FFF2-40B4-BE49-F238E27FC236}">
                <a16:creationId xmlns:a16="http://schemas.microsoft.com/office/drawing/2014/main" id="{A6DC1F33-75F9-4247-8686-2D087608F12F}"/>
              </a:ext>
            </a:extLst>
          </p:cNvPr>
          <p:cNvGrpSpPr/>
          <p:nvPr/>
        </p:nvGrpSpPr>
        <p:grpSpPr>
          <a:xfrm>
            <a:off x="8829081" y="3726249"/>
            <a:ext cx="1441967" cy="1478564"/>
            <a:chOff x="3921390" y="4148064"/>
            <a:chExt cx="1441967" cy="1638204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F14C11D3-2403-47B6-8CC9-995A33F0BC07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73A622E7-29D1-40C3-B857-049B99A46A07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" name="Group 2051">
            <a:extLst>
              <a:ext uri="{FF2B5EF4-FFF2-40B4-BE49-F238E27FC236}">
                <a16:creationId xmlns:a16="http://schemas.microsoft.com/office/drawing/2014/main" id="{EABF1BD1-6052-408A-ADC3-B30CD774F040}"/>
              </a:ext>
            </a:extLst>
          </p:cNvPr>
          <p:cNvGrpSpPr/>
          <p:nvPr/>
        </p:nvGrpSpPr>
        <p:grpSpPr>
          <a:xfrm>
            <a:off x="8939575" y="1671254"/>
            <a:ext cx="1220979" cy="563588"/>
            <a:chOff x="6735070" y="1500767"/>
            <a:chExt cx="1220979" cy="563588"/>
          </a:xfrm>
        </p:grpSpPr>
        <p:sp>
          <p:nvSpPr>
            <p:cNvPr id="266" name="Rectangle 29">
              <a:extLst>
                <a:ext uri="{FF2B5EF4-FFF2-40B4-BE49-F238E27FC236}">
                  <a16:creationId xmlns:a16="http://schemas.microsoft.com/office/drawing/2014/main" id="{A7F79B4A-C808-4620-A466-9F755C55EBB7}"/>
                </a:ext>
              </a:extLst>
            </p:cNvPr>
            <p:cNvSpPr/>
            <p:nvPr/>
          </p:nvSpPr>
          <p:spPr>
            <a:xfrm>
              <a:off x="6735070" y="1503173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04BEC148-87CB-4726-A161-FBCB1396F9C0}"/>
                </a:ext>
              </a:extLst>
            </p:cNvPr>
            <p:cNvSpPr txBox="1"/>
            <p:nvPr/>
          </p:nvSpPr>
          <p:spPr>
            <a:xfrm>
              <a:off x="6773514" y="1500767"/>
              <a:ext cx="1182535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68" name="Oval 7">
            <a:extLst>
              <a:ext uri="{FF2B5EF4-FFF2-40B4-BE49-F238E27FC236}">
                <a16:creationId xmlns:a16="http://schemas.microsoft.com/office/drawing/2014/main" id="{722C425E-1280-4B68-BB4E-6F8760ED5825}"/>
              </a:ext>
            </a:extLst>
          </p:cNvPr>
          <p:cNvSpPr/>
          <p:nvPr/>
        </p:nvSpPr>
        <p:spPr>
          <a:xfrm>
            <a:off x="7266824" y="2397060"/>
            <a:ext cx="916465" cy="916465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9" name="Group 22">
            <a:extLst>
              <a:ext uri="{FF2B5EF4-FFF2-40B4-BE49-F238E27FC236}">
                <a16:creationId xmlns:a16="http://schemas.microsoft.com/office/drawing/2014/main" id="{6A37F2AB-1D48-40AF-96B8-8E6CF3CCC6A4}"/>
              </a:ext>
            </a:extLst>
          </p:cNvPr>
          <p:cNvGrpSpPr/>
          <p:nvPr/>
        </p:nvGrpSpPr>
        <p:grpSpPr>
          <a:xfrm>
            <a:off x="7004073" y="3726249"/>
            <a:ext cx="1441967" cy="1478564"/>
            <a:chOff x="3921390" y="4148064"/>
            <a:chExt cx="1441967" cy="1638204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54B7886E-A7E4-40DB-AF48-CD81456CD66D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1B1BF11-B75A-40F0-9CF2-C523DFE1D16D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2" name="Group 2052">
            <a:extLst>
              <a:ext uri="{FF2B5EF4-FFF2-40B4-BE49-F238E27FC236}">
                <a16:creationId xmlns:a16="http://schemas.microsoft.com/office/drawing/2014/main" id="{9AB583D8-6D1D-4711-8A57-86D6710251B7}"/>
              </a:ext>
            </a:extLst>
          </p:cNvPr>
          <p:cNvGrpSpPr/>
          <p:nvPr/>
        </p:nvGrpSpPr>
        <p:grpSpPr>
          <a:xfrm>
            <a:off x="7115481" y="1673662"/>
            <a:ext cx="1219148" cy="565650"/>
            <a:chOff x="5398975" y="1503174"/>
            <a:chExt cx="1219148" cy="565650"/>
          </a:xfrm>
        </p:grpSpPr>
        <p:sp>
          <p:nvSpPr>
            <p:cNvPr id="273" name="Rectangle 29">
              <a:extLst>
                <a:ext uri="{FF2B5EF4-FFF2-40B4-BE49-F238E27FC236}">
                  <a16:creationId xmlns:a16="http://schemas.microsoft.com/office/drawing/2014/main" id="{59651501-CE10-461F-BB5A-9DA2FE20E054}"/>
                </a:ext>
              </a:extLst>
            </p:cNvPr>
            <p:cNvSpPr/>
            <p:nvPr/>
          </p:nvSpPr>
          <p:spPr>
            <a:xfrm>
              <a:off x="5398975" y="1507642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CC2DCA97-513A-4EAF-A4FE-26703F521138}"/>
                </a:ext>
              </a:extLst>
            </p:cNvPr>
            <p:cNvSpPr txBox="1"/>
            <p:nvPr/>
          </p:nvSpPr>
          <p:spPr>
            <a:xfrm>
              <a:off x="5398975" y="1503174"/>
              <a:ext cx="121914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75" name="Oval 5">
            <a:extLst>
              <a:ext uri="{FF2B5EF4-FFF2-40B4-BE49-F238E27FC236}">
                <a16:creationId xmlns:a16="http://schemas.microsoft.com/office/drawing/2014/main" id="{B62B9922-D2C6-4A6A-A3C0-1E652B499DBE}"/>
              </a:ext>
            </a:extLst>
          </p:cNvPr>
          <p:cNvSpPr/>
          <p:nvPr/>
        </p:nvSpPr>
        <p:spPr>
          <a:xfrm>
            <a:off x="3616806" y="2397061"/>
            <a:ext cx="916465" cy="916465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6" name="Group 16">
            <a:extLst>
              <a:ext uri="{FF2B5EF4-FFF2-40B4-BE49-F238E27FC236}">
                <a16:creationId xmlns:a16="http://schemas.microsoft.com/office/drawing/2014/main" id="{D42F29F1-61F0-41CB-AFA0-5BCF861CA436}"/>
              </a:ext>
            </a:extLst>
          </p:cNvPr>
          <p:cNvGrpSpPr/>
          <p:nvPr/>
        </p:nvGrpSpPr>
        <p:grpSpPr>
          <a:xfrm>
            <a:off x="3354055" y="3726249"/>
            <a:ext cx="1441967" cy="1478564"/>
            <a:chOff x="2479422" y="4105902"/>
            <a:chExt cx="1441967" cy="1638204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8047476C-2D9A-488E-BC2C-2CE7AAA13E10}"/>
                </a:ext>
              </a:extLst>
            </p:cNvPr>
            <p:cNvSpPr txBox="1"/>
            <p:nvPr/>
          </p:nvSpPr>
          <p:spPr>
            <a:xfrm>
              <a:off x="2479422" y="4105902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6342F76E-E180-4409-AB42-B6666F8D145A}"/>
                </a:ext>
              </a:extLst>
            </p:cNvPr>
            <p:cNvSpPr txBox="1"/>
            <p:nvPr/>
          </p:nvSpPr>
          <p:spPr>
            <a:xfrm>
              <a:off x="2479423" y="4414178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9" name="Group 2054">
            <a:extLst>
              <a:ext uri="{FF2B5EF4-FFF2-40B4-BE49-F238E27FC236}">
                <a16:creationId xmlns:a16="http://schemas.microsoft.com/office/drawing/2014/main" id="{6C73D264-6602-4A3B-8105-472F6E44B8EF}"/>
              </a:ext>
            </a:extLst>
          </p:cNvPr>
          <p:cNvGrpSpPr/>
          <p:nvPr/>
        </p:nvGrpSpPr>
        <p:grpSpPr>
          <a:xfrm>
            <a:off x="3463396" y="1670887"/>
            <a:ext cx="1223285" cy="565650"/>
            <a:chOff x="2692625" y="1500399"/>
            <a:chExt cx="1223285" cy="565650"/>
          </a:xfrm>
          <a:solidFill>
            <a:schemeClr val="accent1"/>
          </a:solidFill>
        </p:grpSpPr>
        <p:sp>
          <p:nvSpPr>
            <p:cNvPr id="280" name="Rectangle 29">
              <a:extLst>
                <a:ext uri="{FF2B5EF4-FFF2-40B4-BE49-F238E27FC236}">
                  <a16:creationId xmlns:a16="http://schemas.microsoft.com/office/drawing/2014/main" id="{72DB6750-8250-426A-BC31-47F8EBC19F34}"/>
                </a:ext>
              </a:extLst>
            </p:cNvPr>
            <p:cNvSpPr/>
            <p:nvPr/>
          </p:nvSpPr>
          <p:spPr>
            <a:xfrm>
              <a:off x="2696762" y="1504867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6AF6995E-1AD9-42E7-9018-0C626E11F52A}"/>
                </a:ext>
              </a:extLst>
            </p:cNvPr>
            <p:cNvSpPr txBox="1"/>
            <p:nvPr/>
          </p:nvSpPr>
          <p:spPr>
            <a:xfrm>
              <a:off x="2692625" y="1500399"/>
              <a:ext cx="1199073" cy="3385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2" name="Oval 6">
            <a:extLst>
              <a:ext uri="{FF2B5EF4-FFF2-40B4-BE49-F238E27FC236}">
                <a16:creationId xmlns:a16="http://schemas.microsoft.com/office/drawing/2014/main" id="{B883F8FD-362D-4FE5-9D98-FC16D0EE5496}"/>
              </a:ext>
            </a:extLst>
          </p:cNvPr>
          <p:cNvSpPr/>
          <p:nvPr/>
        </p:nvSpPr>
        <p:spPr>
          <a:xfrm>
            <a:off x="5441815" y="2397062"/>
            <a:ext cx="916465" cy="916465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3" name="Group 19">
            <a:extLst>
              <a:ext uri="{FF2B5EF4-FFF2-40B4-BE49-F238E27FC236}">
                <a16:creationId xmlns:a16="http://schemas.microsoft.com/office/drawing/2014/main" id="{6643E400-DA71-498E-8E97-88F7B6ED81C9}"/>
              </a:ext>
            </a:extLst>
          </p:cNvPr>
          <p:cNvGrpSpPr/>
          <p:nvPr/>
        </p:nvGrpSpPr>
        <p:grpSpPr>
          <a:xfrm>
            <a:off x="5179064" y="3726249"/>
            <a:ext cx="1441967" cy="1478564"/>
            <a:chOff x="3921390" y="4148064"/>
            <a:chExt cx="1441967" cy="1638204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408600E4-EC40-43FB-AD2E-4CDB74281223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824CE974-DB45-4091-8CBA-B5E7806A33C3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" name="Group 2053">
            <a:extLst>
              <a:ext uri="{FF2B5EF4-FFF2-40B4-BE49-F238E27FC236}">
                <a16:creationId xmlns:a16="http://schemas.microsoft.com/office/drawing/2014/main" id="{82573DA4-689E-42E8-B2B6-E26F86C53292}"/>
              </a:ext>
            </a:extLst>
          </p:cNvPr>
          <p:cNvGrpSpPr/>
          <p:nvPr/>
        </p:nvGrpSpPr>
        <p:grpSpPr>
          <a:xfrm>
            <a:off x="5290200" y="1685896"/>
            <a:ext cx="1219695" cy="561182"/>
            <a:chOff x="4065893" y="1515409"/>
            <a:chExt cx="1219695" cy="561182"/>
          </a:xfrm>
        </p:grpSpPr>
        <p:sp>
          <p:nvSpPr>
            <p:cNvPr id="287" name="Rectangle 29">
              <a:extLst>
                <a:ext uri="{FF2B5EF4-FFF2-40B4-BE49-F238E27FC236}">
                  <a16:creationId xmlns:a16="http://schemas.microsoft.com/office/drawing/2014/main" id="{0B803EE1-C4D3-414F-8519-36651290B882}"/>
                </a:ext>
              </a:extLst>
            </p:cNvPr>
            <p:cNvSpPr/>
            <p:nvPr/>
          </p:nvSpPr>
          <p:spPr>
            <a:xfrm>
              <a:off x="4066440" y="1515409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AEC2F3E7-375C-46AE-8235-2AC35ADCAA86}"/>
                </a:ext>
              </a:extLst>
            </p:cNvPr>
            <p:cNvSpPr txBox="1"/>
            <p:nvPr/>
          </p:nvSpPr>
          <p:spPr>
            <a:xfrm>
              <a:off x="4065893" y="1515883"/>
              <a:ext cx="1208196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9" name="Parallelogram 15">
            <a:extLst>
              <a:ext uri="{FF2B5EF4-FFF2-40B4-BE49-F238E27FC236}">
                <a16:creationId xmlns:a16="http://schemas.microsoft.com/office/drawing/2014/main" id="{570D962B-EC33-427E-98D0-0D84B98BD7F2}"/>
              </a:ext>
            </a:extLst>
          </p:cNvPr>
          <p:cNvSpPr/>
          <p:nvPr/>
        </p:nvSpPr>
        <p:spPr>
          <a:xfrm flipH="1">
            <a:off x="5704565" y="2660966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0" name="Rounded Rectangle 32">
            <a:extLst>
              <a:ext uri="{FF2B5EF4-FFF2-40B4-BE49-F238E27FC236}">
                <a16:creationId xmlns:a16="http://schemas.microsoft.com/office/drawing/2014/main" id="{4A4089DA-51F9-4F49-9717-61E896F15984}"/>
              </a:ext>
            </a:extLst>
          </p:cNvPr>
          <p:cNvSpPr/>
          <p:nvPr/>
        </p:nvSpPr>
        <p:spPr>
          <a:xfrm>
            <a:off x="3953598" y="2708997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1" name="Rectangle 9">
            <a:extLst>
              <a:ext uri="{FF2B5EF4-FFF2-40B4-BE49-F238E27FC236}">
                <a16:creationId xmlns:a16="http://schemas.microsoft.com/office/drawing/2014/main" id="{FE0B69FD-5EA9-44B3-A02C-E1B699A5675F}"/>
              </a:ext>
            </a:extLst>
          </p:cNvPr>
          <p:cNvSpPr/>
          <p:nvPr/>
        </p:nvSpPr>
        <p:spPr>
          <a:xfrm>
            <a:off x="1630440" y="2256232"/>
            <a:ext cx="750965" cy="74974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2" name="Chord 15">
            <a:extLst>
              <a:ext uri="{FF2B5EF4-FFF2-40B4-BE49-F238E27FC236}">
                <a16:creationId xmlns:a16="http://schemas.microsoft.com/office/drawing/2014/main" id="{8304BE39-0CE4-4F18-A5B6-017B5FF0CC61}"/>
              </a:ext>
            </a:extLst>
          </p:cNvPr>
          <p:cNvSpPr/>
          <p:nvPr/>
        </p:nvSpPr>
        <p:spPr>
          <a:xfrm>
            <a:off x="9456352" y="265324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3" name="Rectangle 16">
            <a:extLst>
              <a:ext uri="{FF2B5EF4-FFF2-40B4-BE49-F238E27FC236}">
                <a16:creationId xmlns:a16="http://schemas.microsoft.com/office/drawing/2014/main" id="{048D31C3-2FA7-4826-AED4-EBBF67194385}"/>
              </a:ext>
            </a:extLst>
          </p:cNvPr>
          <p:cNvSpPr/>
          <p:nvPr/>
        </p:nvSpPr>
        <p:spPr>
          <a:xfrm>
            <a:off x="7521668" y="2740804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167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2018-12-17T07:32:57Z</dcterms:modified>
</cp:coreProperties>
</file>