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" name="Chevron 1">
            <a:extLst>
              <a:ext uri="{FF2B5EF4-FFF2-40B4-BE49-F238E27FC236}">
                <a16:creationId xmlns:a16="http://schemas.microsoft.com/office/drawing/2014/main" id="{B3C0DCDD-16C4-496D-A01B-9FBD1B702EC2}"/>
              </a:ext>
            </a:extLst>
          </p:cNvPr>
          <p:cNvSpPr/>
          <p:nvPr/>
        </p:nvSpPr>
        <p:spPr>
          <a:xfrm rot="10800000">
            <a:off x="7879460" y="1852016"/>
            <a:ext cx="2340000" cy="768112"/>
          </a:xfrm>
          <a:prstGeom prst="chevron">
            <a:avLst/>
          </a:prstGeom>
          <a:solidFill>
            <a:schemeClr val="bg1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" name="Chevron 2">
            <a:extLst>
              <a:ext uri="{FF2B5EF4-FFF2-40B4-BE49-F238E27FC236}">
                <a16:creationId xmlns:a16="http://schemas.microsoft.com/office/drawing/2014/main" id="{BAC1FC67-26DA-44B7-824F-8D2E7207BF76}"/>
              </a:ext>
            </a:extLst>
          </p:cNvPr>
          <p:cNvSpPr/>
          <p:nvPr/>
        </p:nvSpPr>
        <p:spPr>
          <a:xfrm rot="10800000">
            <a:off x="5720963" y="1852016"/>
            <a:ext cx="2340000" cy="768112"/>
          </a:xfrm>
          <a:prstGeom prst="chevron">
            <a:avLst/>
          </a:prstGeom>
          <a:solidFill>
            <a:schemeClr val="bg1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1" name="Chevron 3">
            <a:extLst>
              <a:ext uri="{FF2B5EF4-FFF2-40B4-BE49-F238E27FC236}">
                <a16:creationId xmlns:a16="http://schemas.microsoft.com/office/drawing/2014/main" id="{8164A6A3-1B84-48F6-99B5-E885910A1E6A}"/>
              </a:ext>
            </a:extLst>
          </p:cNvPr>
          <p:cNvSpPr/>
          <p:nvPr/>
        </p:nvSpPr>
        <p:spPr>
          <a:xfrm rot="10800000">
            <a:off x="3562467" y="1852016"/>
            <a:ext cx="2340000" cy="768112"/>
          </a:xfrm>
          <a:prstGeom prst="chevron">
            <a:avLst/>
          </a:prstGeom>
          <a:solidFill>
            <a:schemeClr val="bg1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2" name="Chevron 4">
            <a:extLst>
              <a:ext uri="{FF2B5EF4-FFF2-40B4-BE49-F238E27FC236}">
                <a16:creationId xmlns:a16="http://schemas.microsoft.com/office/drawing/2014/main" id="{77CADD5E-DAF8-48D0-B8D3-7C2B581D7EFA}"/>
              </a:ext>
            </a:extLst>
          </p:cNvPr>
          <p:cNvSpPr/>
          <p:nvPr/>
        </p:nvSpPr>
        <p:spPr>
          <a:xfrm rot="10800000">
            <a:off x="1403971" y="1842491"/>
            <a:ext cx="2340000" cy="768112"/>
          </a:xfrm>
          <a:prstGeom prst="chevron">
            <a:avLst/>
          </a:prstGeom>
          <a:solidFill>
            <a:schemeClr val="bg1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3" name="Chevron 5">
            <a:extLst>
              <a:ext uri="{FF2B5EF4-FFF2-40B4-BE49-F238E27FC236}">
                <a16:creationId xmlns:a16="http://schemas.microsoft.com/office/drawing/2014/main" id="{00899EC2-52AF-434D-BE4F-47AEF85F5271}"/>
              </a:ext>
            </a:extLst>
          </p:cNvPr>
          <p:cNvSpPr/>
          <p:nvPr/>
        </p:nvSpPr>
        <p:spPr>
          <a:xfrm>
            <a:off x="1985817" y="3291184"/>
            <a:ext cx="2340000" cy="768112"/>
          </a:xfrm>
          <a:prstGeom prst="chevron">
            <a:avLst/>
          </a:prstGeom>
          <a:solidFill>
            <a:schemeClr val="bg1"/>
          </a:solidFill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4" name="Chevron 6">
            <a:extLst>
              <a:ext uri="{FF2B5EF4-FFF2-40B4-BE49-F238E27FC236}">
                <a16:creationId xmlns:a16="http://schemas.microsoft.com/office/drawing/2014/main" id="{C67861B5-6AB1-4B19-AA53-DB325C45389D}"/>
              </a:ext>
            </a:extLst>
          </p:cNvPr>
          <p:cNvSpPr/>
          <p:nvPr/>
        </p:nvSpPr>
        <p:spPr>
          <a:xfrm>
            <a:off x="4143063" y="3291184"/>
            <a:ext cx="2340000" cy="768112"/>
          </a:xfrm>
          <a:prstGeom prst="chevron">
            <a:avLst/>
          </a:prstGeom>
          <a:solidFill>
            <a:schemeClr val="bg1"/>
          </a:solidFill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5" name="Chevron 7">
            <a:extLst>
              <a:ext uri="{FF2B5EF4-FFF2-40B4-BE49-F238E27FC236}">
                <a16:creationId xmlns:a16="http://schemas.microsoft.com/office/drawing/2014/main" id="{C40B4C45-9CF1-401E-8773-76F89783694B}"/>
              </a:ext>
            </a:extLst>
          </p:cNvPr>
          <p:cNvSpPr/>
          <p:nvPr/>
        </p:nvSpPr>
        <p:spPr>
          <a:xfrm>
            <a:off x="6300309" y="3291184"/>
            <a:ext cx="2340000" cy="768112"/>
          </a:xfrm>
          <a:prstGeom prst="chevron">
            <a:avLst/>
          </a:prstGeom>
          <a:solidFill>
            <a:schemeClr val="bg1"/>
          </a:solidFill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6" name="Chevron 8">
            <a:extLst>
              <a:ext uri="{FF2B5EF4-FFF2-40B4-BE49-F238E27FC236}">
                <a16:creationId xmlns:a16="http://schemas.microsoft.com/office/drawing/2014/main" id="{4F834987-68AF-4276-86D4-7338D3D1D87E}"/>
              </a:ext>
            </a:extLst>
          </p:cNvPr>
          <p:cNvSpPr/>
          <p:nvPr/>
        </p:nvSpPr>
        <p:spPr>
          <a:xfrm>
            <a:off x="8457555" y="3291184"/>
            <a:ext cx="2340000" cy="768112"/>
          </a:xfrm>
          <a:prstGeom prst="chevron">
            <a:avLst/>
          </a:prstGeom>
          <a:solidFill>
            <a:schemeClr val="bg1"/>
          </a:solidFill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5D03D97-662E-4EC2-A2CE-92F9F5DDE3F2}"/>
              </a:ext>
            </a:extLst>
          </p:cNvPr>
          <p:cNvSpPr txBox="1"/>
          <p:nvPr/>
        </p:nvSpPr>
        <p:spPr>
          <a:xfrm>
            <a:off x="9073915" y="3352076"/>
            <a:ext cx="1107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C0CD2B4-4920-43CC-A754-0DAD1B92CFB7}"/>
              </a:ext>
            </a:extLst>
          </p:cNvPr>
          <p:cNvSpPr txBox="1"/>
          <p:nvPr/>
        </p:nvSpPr>
        <p:spPr>
          <a:xfrm>
            <a:off x="2602177" y="3352076"/>
            <a:ext cx="1107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B95EE76-EF7E-4641-BC6D-B7D72047B33A}"/>
              </a:ext>
            </a:extLst>
          </p:cNvPr>
          <p:cNvSpPr txBox="1"/>
          <p:nvPr/>
        </p:nvSpPr>
        <p:spPr>
          <a:xfrm>
            <a:off x="4759423" y="3352076"/>
            <a:ext cx="1107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F15CA38-0691-4F18-A13C-8EC7A585C081}"/>
              </a:ext>
            </a:extLst>
          </p:cNvPr>
          <p:cNvSpPr txBox="1"/>
          <p:nvPr/>
        </p:nvSpPr>
        <p:spPr>
          <a:xfrm>
            <a:off x="6916669" y="3352076"/>
            <a:ext cx="1107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41" name="Pentagon 4">
            <a:extLst>
              <a:ext uri="{FF2B5EF4-FFF2-40B4-BE49-F238E27FC236}">
                <a16:creationId xmlns:a16="http://schemas.microsoft.com/office/drawing/2014/main" id="{E402CC7F-FF91-4C70-8D41-59274346E236}"/>
              </a:ext>
            </a:extLst>
          </p:cNvPr>
          <p:cNvSpPr/>
          <p:nvPr/>
        </p:nvSpPr>
        <p:spPr>
          <a:xfrm rot="16200000">
            <a:off x="9774464" y="2571600"/>
            <a:ext cx="2131080" cy="768112"/>
          </a:xfrm>
          <a:custGeom>
            <a:avLst/>
            <a:gdLst>
              <a:gd name="connsiteX0" fmla="*/ 0 w 2131080"/>
              <a:gd name="connsiteY0" fmla="*/ 0 h 768112"/>
              <a:gd name="connsiteX1" fmla="*/ 1718450 w 2131080"/>
              <a:gd name="connsiteY1" fmla="*/ 0 h 768112"/>
              <a:gd name="connsiteX2" fmla="*/ 2131080 w 2131080"/>
              <a:gd name="connsiteY2" fmla="*/ 384056 h 768112"/>
              <a:gd name="connsiteX3" fmla="*/ 1718450 w 2131080"/>
              <a:gd name="connsiteY3" fmla="*/ 768112 h 768112"/>
              <a:gd name="connsiteX4" fmla="*/ 0 w 2131080"/>
              <a:gd name="connsiteY4" fmla="*/ 768112 h 768112"/>
              <a:gd name="connsiteX5" fmla="*/ 0 w 2131080"/>
              <a:gd name="connsiteY5" fmla="*/ 0 h 768112"/>
              <a:gd name="connsiteX0" fmla="*/ 0 w 2131080"/>
              <a:gd name="connsiteY0" fmla="*/ 0 h 768112"/>
              <a:gd name="connsiteX1" fmla="*/ 1718450 w 2131080"/>
              <a:gd name="connsiteY1" fmla="*/ 0 h 768112"/>
              <a:gd name="connsiteX2" fmla="*/ 2131080 w 2131080"/>
              <a:gd name="connsiteY2" fmla="*/ 384056 h 768112"/>
              <a:gd name="connsiteX3" fmla="*/ 1718450 w 2131080"/>
              <a:gd name="connsiteY3" fmla="*/ 768112 h 768112"/>
              <a:gd name="connsiteX4" fmla="*/ 762000 w 2131080"/>
              <a:gd name="connsiteY4" fmla="*/ 758587 h 768112"/>
              <a:gd name="connsiteX5" fmla="*/ 0 w 2131080"/>
              <a:gd name="connsiteY5" fmla="*/ 0 h 768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31080" h="768112">
                <a:moveTo>
                  <a:pt x="0" y="0"/>
                </a:moveTo>
                <a:lnTo>
                  <a:pt x="1718450" y="0"/>
                </a:lnTo>
                <a:lnTo>
                  <a:pt x="2131080" y="384056"/>
                </a:lnTo>
                <a:lnTo>
                  <a:pt x="1718450" y="768112"/>
                </a:lnTo>
                <a:lnTo>
                  <a:pt x="762000" y="75858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 w="76200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01A53E5-8918-464E-8BF4-F18B2012472F}"/>
              </a:ext>
            </a:extLst>
          </p:cNvPr>
          <p:cNvSpPr txBox="1"/>
          <p:nvPr/>
        </p:nvSpPr>
        <p:spPr>
          <a:xfrm>
            <a:off x="8495820" y="1912908"/>
            <a:ext cx="1107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07C936B-ACB1-4E63-91B4-C23BD3ED421E}"/>
              </a:ext>
            </a:extLst>
          </p:cNvPr>
          <p:cNvSpPr txBox="1"/>
          <p:nvPr/>
        </p:nvSpPr>
        <p:spPr>
          <a:xfrm>
            <a:off x="6337324" y="1912908"/>
            <a:ext cx="1107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AAF8E19-3C19-4E03-8046-6F892AD37B32}"/>
              </a:ext>
            </a:extLst>
          </p:cNvPr>
          <p:cNvSpPr txBox="1"/>
          <p:nvPr/>
        </p:nvSpPr>
        <p:spPr>
          <a:xfrm>
            <a:off x="4178827" y="1912908"/>
            <a:ext cx="1107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2624CC3-3D47-4618-9AB4-3F7F5543C00A}"/>
              </a:ext>
            </a:extLst>
          </p:cNvPr>
          <p:cNvSpPr txBox="1"/>
          <p:nvPr/>
        </p:nvSpPr>
        <p:spPr>
          <a:xfrm>
            <a:off x="2020330" y="1903382"/>
            <a:ext cx="1107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46" name="Pentagon 4">
            <a:extLst>
              <a:ext uri="{FF2B5EF4-FFF2-40B4-BE49-F238E27FC236}">
                <a16:creationId xmlns:a16="http://schemas.microsoft.com/office/drawing/2014/main" id="{D26694E3-4F4D-4906-90D3-859C38095412}"/>
              </a:ext>
            </a:extLst>
          </p:cNvPr>
          <p:cNvSpPr/>
          <p:nvPr/>
        </p:nvSpPr>
        <p:spPr>
          <a:xfrm rot="5400000">
            <a:off x="305939" y="2554274"/>
            <a:ext cx="2131080" cy="768112"/>
          </a:xfrm>
          <a:custGeom>
            <a:avLst/>
            <a:gdLst>
              <a:gd name="connsiteX0" fmla="*/ 0 w 2131080"/>
              <a:gd name="connsiteY0" fmla="*/ 0 h 768112"/>
              <a:gd name="connsiteX1" fmla="*/ 1718450 w 2131080"/>
              <a:gd name="connsiteY1" fmla="*/ 0 h 768112"/>
              <a:gd name="connsiteX2" fmla="*/ 2131080 w 2131080"/>
              <a:gd name="connsiteY2" fmla="*/ 384056 h 768112"/>
              <a:gd name="connsiteX3" fmla="*/ 1718450 w 2131080"/>
              <a:gd name="connsiteY3" fmla="*/ 768112 h 768112"/>
              <a:gd name="connsiteX4" fmla="*/ 0 w 2131080"/>
              <a:gd name="connsiteY4" fmla="*/ 768112 h 768112"/>
              <a:gd name="connsiteX5" fmla="*/ 0 w 2131080"/>
              <a:gd name="connsiteY5" fmla="*/ 0 h 768112"/>
              <a:gd name="connsiteX0" fmla="*/ 0 w 2131080"/>
              <a:gd name="connsiteY0" fmla="*/ 0 h 768112"/>
              <a:gd name="connsiteX1" fmla="*/ 1718450 w 2131080"/>
              <a:gd name="connsiteY1" fmla="*/ 0 h 768112"/>
              <a:gd name="connsiteX2" fmla="*/ 2131080 w 2131080"/>
              <a:gd name="connsiteY2" fmla="*/ 384056 h 768112"/>
              <a:gd name="connsiteX3" fmla="*/ 1718450 w 2131080"/>
              <a:gd name="connsiteY3" fmla="*/ 768112 h 768112"/>
              <a:gd name="connsiteX4" fmla="*/ 762000 w 2131080"/>
              <a:gd name="connsiteY4" fmla="*/ 758587 h 768112"/>
              <a:gd name="connsiteX5" fmla="*/ 0 w 2131080"/>
              <a:gd name="connsiteY5" fmla="*/ 0 h 768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31080" h="768112">
                <a:moveTo>
                  <a:pt x="0" y="0"/>
                </a:moveTo>
                <a:lnTo>
                  <a:pt x="1718450" y="0"/>
                </a:lnTo>
                <a:lnTo>
                  <a:pt x="2131080" y="384056"/>
                </a:lnTo>
                <a:lnTo>
                  <a:pt x="1718450" y="768112"/>
                </a:lnTo>
                <a:lnTo>
                  <a:pt x="762000" y="75858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76200">
            <a:solidFill>
              <a:schemeClr val="accent4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605000D-72F5-46B5-B30C-FD9F2EB4053A}"/>
              </a:ext>
            </a:extLst>
          </p:cNvPr>
          <p:cNvSpPr txBox="1"/>
          <p:nvPr/>
        </p:nvSpPr>
        <p:spPr>
          <a:xfrm>
            <a:off x="1084156" y="2610956"/>
            <a:ext cx="5746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bg1"/>
                </a:solidFill>
                <a:cs typeface="Arial" pitchFamily="34" charset="0"/>
              </a:rPr>
              <a:t>A</a:t>
            </a:r>
            <a:endParaRPr lang="ko-KR" altLang="en-US" sz="5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710C0BF-A06B-4AF7-9E80-FFE08B5D95B2}"/>
              </a:ext>
            </a:extLst>
          </p:cNvPr>
          <p:cNvSpPr txBox="1"/>
          <p:nvPr/>
        </p:nvSpPr>
        <p:spPr>
          <a:xfrm>
            <a:off x="10552681" y="2240632"/>
            <a:ext cx="5746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bg1"/>
                </a:solidFill>
                <a:cs typeface="Arial" pitchFamily="34" charset="0"/>
              </a:rPr>
              <a:t>B</a:t>
            </a:r>
            <a:endParaRPr lang="ko-KR" altLang="en-US" sz="5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E42B62D-59FD-4F74-AF56-FE423823AB87}"/>
              </a:ext>
            </a:extLst>
          </p:cNvPr>
          <p:cNvGrpSpPr/>
          <p:nvPr/>
        </p:nvGrpSpPr>
        <p:grpSpPr>
          <a:xfrm>
            <a:off x="987424" y="4366528"/>
            <a:ext cx="4768535" cy="1616930"/>
            <a:chOff x="720000" y="4898547"/>
            <a:chExt cx="5796216" cy="1425288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5A2C38E5-2010-40DE-BB5C-A9522CBE4E73}"/>
                </a:ext>
              </a:extLst>
            </p:cNvPr>
            <p:cNvSpPr/>
            <p:nvPr/>
          </p:nvSpPr>
          <p:spPr>
            <a:xfrm>
              <a:off x="720000" y="5229200"/>
              <a:ext cx="5796216" cy="1094635"/>
            </a:xfrm>
            <a:prstGeom prst="rect">
              <a:avLst/>
            </a:prstGeom>
            <a:solidFill>
              <a:schemeClr val="bg1"/>
            </a:solidFill>
            <a:ln w="63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1" name="Round Same Side Corner Rectangle 23">
              <a:extLst>
                <a:ext uri="{FF2B5EF4-FFF2-40B4-BE49-F238E27FC236}">
                  <a16:creationId xmlns:a16="http://schemas.microsoft.com/office/drawing/2014/main" id="{4B226E40-B775-4048-8DCA-CC570343CCE0}"/>
                </a:ext>
              </a:extLst>
            </p:cNvPr>
            <p:cNvSpPr/>
            <p:nvPr/>
          </p:nvSpPr>
          <p:spPr>
            <a:xfrm>
              <a:off x="720000" y="4898547"/>
              <a:ext cx="5796216" cy="426626"/>
            </a:xfrm>
            <a:prstGeom prst="round2SameRect">
              <a:avLst/>
            </a:prstGeom>
            <a:solidFill>
              <a:schemeClr val="accent4"/>
            </a:solidFill>
            <a:ln w="63500">
              <a:solidFill>
                <a:schemeClr val="accent4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ko-KR" altLang="en-US" sz="2400" b="1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CF49C732-74F5-480B-8401-C9ADA982C5D7}"/>
              </a:ext>
            </a:extLst>
          </p:cNvPr>
          <p:cNvGrpSpPr/>
          <p:nvPr/>
        </p:nvGrpSpPr>
        <p:grpSpPr>
          <a:xfrm>
            <a:off x="6408888" y="4366528"/>
            <a:ext cx="4768535" cy="1616930"/>
            <a:chOff x="720000" y="4898547"/>
            <a:chExt cx="5796216" cy="1425288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AA26B99B-FED6-415D-8187-F6CAB0A6FE54}"/>
                </a:ext>
              </a:extLst>
            </p:cNvPr>
            <p:cNvSpPr/>
            <p:nvPr/>
          </p:nvSpPr>
          <p:spPr>
            <a:xfrm>
              <a:off x="720000" y="5229200"/>
              <a:ext cx="5796216" cy="1094635"/>
            </a:xfrm>
            <a:prstGeom prst="rect">
              <a:avLst/>
            </a:prstGeom>
            <a:solidFill>
              <a:schemeClr val="bg1"/>
            </a:solidFill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6" name="Round Same Side Corner Rectangle 26">
              <a:extLst>
                <a:ext uri="{FF2B5EF4-FFF2-40B4-BE49-F238E27FC236}">
                  <a16:creationId xmlns:a16="http://schemas.microsoft.com/office/drawing/2014/main" id="{C7F58C8C-D61D-4C42-A8BB-8E6EABF45E88}"/>
                </a:ext>
              </a:extLst>
            </p:cNvPr>
            <p:cNvSpPr/>
            <p:nvPr/>
          </p:nvSpPr>
          <p:spPr>
            <a:xfrm>
              <a:off x="720000" y="4898547"/>
              <a:ext cx="5796216" cy="426626"/>
            </a:xfrm>
            <a:prstGeom prst="round2SameRect">
              <a:avLst/>
            </a:prstGeom>
            <a:solidFill>
              <a:schemeClr val="accent3"/>
            </a:solidFill>
            <a:ln w="635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ko-KR" altLang="en-US" sz="2400" b="1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83F30395-73AC-4C60-8B8E-35A846AD4BC9}"/>
              </a:ext>
            </a:extLst>
          </p:cNvPr>
          <p:cNvSpPr txBox="1"/>
          <p:nvPr/>
        </p:nvSpPr>
        <p:spPr>
          <a:xfrm>
            <a:off x="1215479" y="4455674"/>
            <a:ext cx="4339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PowerPoint Presentation 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2D9D5BBE-E2A1-4233-B0CA-D6BE53336E5C}"/>
              </a:ext>
            </a:extLst>
          </p:cNvPr>
          <p:cNvGrpSpPr/>
          <p:nvPr/>
        </p:nvGrpSpPr>
        <p:grpSpPr>
          <a:xfrm>
            <a:off x="1215479" y="4958754"/>
            <a:ext cx="4339308" cy="936104"/>
            <a:chOff x="953279" y="4941168"/>
            <a:chExt cx="3123688" cy="936104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10FA2777-907E-4390-BEB6-45D9B103951B}"/>
                </a:ext>
              </a:extLst>
            </p:cNvPr>
            <p:cNvSpPr txBox="1"/>
            <p:nvPr/>
          </p:nvSpPr>
          <p:spPr>
            <a:xfrm>
              <a:off x="953279" y="4941168"/>
              <a:ext cx="31236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l"/>
              </a:pPr>
              <a:r>
                <a:rPr lang="en-US" altLang="ko-KR" sz="1200" dirty="0">
                  <a:solidFill>
                    <a:srgbClr val="262626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AEDF6AA9-205D-459B-A489-FC7D3B6A37B8}"/>
                </a:ext>
              </a:extLst>
            </p:cNvPr>
            <p:cNvSpPr txBox="1"/>
            <p:nvPr/>
          </p:nvSpPr>
          <p:spPr>
            <a:xfrm>
              <a:off x="953279" y="5415607"/>
              <a:ext cx="31236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l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8A5F55BF-F9BD-486F-9E5D-5B5313091CFC}"/>
              </a:ext>
            </a:extLst>
          </p:cNvPr>
          <p:cNvSpPr txBox="1"/>
          <p:nvPr/>
        </p:nvSpPr>
        <p:spPr>
          <a:xfrm>
            <a:off x="6624811" y="4455674"/>
            <a:ext cx="4339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PowerPoint Presentation 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F45EA219-E9EE-42F3-96F1-639E651502E4}"/>
              </a:ext>
            </a:extLst>
          </p:cNvPr>
          <p:cNvGrpSpPr/>
          <p:nvPr/>
        </p:nvGrpSpPr>
        <p:grpSpPr>
          <a:xfrm>
            <a:off x="6624811" y="4958754"/>
            <a:ext cx="4339308" cy="936104"/>
            <a:chOff x="5004868" y="4941168"/>
            <a:chExt cx="3123688" cy="936104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973331F5-F26C-4C94-9F44-C27067D43999}"/>
                </a:ext>
              </a:extLst>
            </p:cNvPr>
            <p:cNvSpPr txBox="1"/>
            <p:nvPr/>
          </p:nvSpPr>
          <p:spPr>
            <a:xfrm>
              <a:off x="5004868" y="4941168"/>
              <a:ext cx="31236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l"/>
              </a:pPr>
              <a:r>
                <a:rPr lang="en-US" altLang="ko-KR" sz="1200" dirty="0">
                  <a:solidFill>
                    <a:srgbClr val="262626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9DEB4C1-D34C-4C27-B777-B90B6BD7227D}"/>
                </a:ext>
              </a:extLst>
            </p:cNvPr>
            <p:cNvSpPr txBox="1"/>
            <p:nvPr/>
          </p:nvSpPr>
          <p:spPr>
            <a:xfrm>
              <a:off x="5004868" y="5415607"/>
              <a:ext cx="31236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l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106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</cp:revision>
  <dcterms:created xsi:type="dcterms:W3CDTF">2018-02-18T19:39:47Z</dcterms:created>
  <dcterms:modified xsi:type="dcterms:W3CDTF">2018-12-17T07:24:25Z</dcterms:modified>
</cp:coreProperties>
</file>